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9" r:id="rId1"/>
  </p:sldMasterIdLst>
  <p:notesMasterIdLst>
    <p:notesMasterId r:id="rId26"/>
  </p:notesMasterIdLst>
  <p:handoutMasterIdLst>
    <p:handoutMasterId r:id="rId27"/>
  </p:handoutMasterIdLst>
  <p:sldIdLst>
    <p:sldId id="471" r:id="rId2"/>
    <p:sldId id="472" r:id="rId3"/>
    <p:sldId id="798" r:id="rId4"/>
    <p:sldId id="496" r:id="rId5"/>
    <p:sldId id="765" r:id="rId6"/>
    <p:sldId id="474" r:id="rId7"/>
    <p:sldId id="475" r:id="rId8"/>
    <p:sldId id="501" r:id="rId9"/>
    <p:sldId id="507" r:id="rId10"/>
    <p:sldId id="477" r:id="rId11"/>
    <p:sldId id="516" r:id="rId12"/>
    <p:sldId id="517" r:id="rId13"/>
    <p:sldId id="518" r:id="rId14"/>
    <p:sldId id="519" r:id="rId15"/>
    <p:sldId id="482" r:id="rId16"/>
    <p:sldId id="802" r:id="rId17"/>
    <p:sldId id="803" r:id="rId18"/>
    <p:sldId id="804" r:id="rId19"/>
    <p:sldId id="805" r:id="rId20"/>
    <p:sldId id="510" r:id="rId21"/>
    <p:sldId id="799" r:id="rId22"/>
    <p:sldId id="800" r:id="rId23"/>
    <p:sldId id="801" r:id="rId24"/>
    <p:sldId id="652" r:id="rId25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0000"/>
    <a:srgbClr val="FFFF00"/>
    <a:srgbClr val="FEFDF0"/>
    <a:srgbClr val="F8F8F8"/>
    <a:srgbClr val="FFFFFF"/>
    <a:srgbClr val="66FF33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361D6-06E7-4A19-9B79-FF58EB3CA97D}" v="117" dt="2026-07-27T21:23:02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79220" autoAdjust="0"/>
  </p:normalViewPr>
  <p:slideViewPr>
    <p:cSldViewPr>
      <p:cViewPr varScale="1">
        <p:scale>
          <a:sx n="82" d="100"/>
          <a:sy n="82" d="100"/>
        </p:scale>
        <p:origin x="23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770" y="-84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2.xml"/><Relationship Id="rId3" Type="http://schemas.openxmlformats.org/officeDocument/2006/relationships/slide" Target="slides/slide10.xml"/><Relationship Id="rId7" Type="http://schemas.openxmlformats.org/officeDocument/2006/relationships/slide" Target="slides/slide21.xml"/><Relationship Id="rId2" Type="http://schemas.openxmlformats.org/officeDocument/2006/relationships/slide" Target="slides/slide7.xml"/><Relationship Id="rId1" Type="http://schemas.openxmlformats.org/officeDocument/2006/relationships/slide" Target="slides/slide6.xml"/><Relationship Id="rId6" Type="http://schemas.openxmlformats.org/officeDocument/2006/relationships/slide" Target="slides/slide20.xml"/><Relationship Id="rId5" Type="http://schemas.openxmlformats.org/officeDocument/2006/relationships/slide" Target="slides/slide15.xml"/><Relationship Id="rId10" Type="http://schemas.openxmlformats.org/officeDocument/2006/relationships/slide" Target="slides/slide24.xml"/><Relationship Id="rId4" Type="http://schemas.openxmlformats.org/officeDocument/2006/relationships/slide" Target="slides/slide13.xml"/><Relationship Id="rId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mpion, Andrew J (Dru) LTC USARMY HQDA OTIG (USA)" userId="2736765c-1191-4724-9ec3-c9fee9646dd8" providerId="ADAL" clId="{EC1B8DE8-554E-41AE-B8D9-947412AEF04C}"/>
    <pc:docChg chg="undo custSel addSld delSld modSld">
      <pc:chgData name="Champion, Andrew J (Dru) LTC USARMY HQDA OTIG (USA)" userId="2736765c-1191-4724-9ec3-c9fee9646dd8" providerId="ADAL" clId="{EC1B8DE8-554E-41AE-B8D9-947412AEF04C}" dt="2026-07-27T21:23:02.933" v="731"/>
      <pc:docMkLst>
        <pc:docMk/>
      </pc:docMkLst>
      <pc:sldChg chg="modSp">
        <pc:chgData name="Champion, Andrew J (Dru) LTC USARMY HQDA OTIG (USA)" userId="2736765c-1191-4724-9ec3-c9fee9646dd8" providerId="ADAL" clId="{EC1B8DE8-554E-41AE-B8D9-947412AEF04C}" dt="2026-07-27T13:35:35.529" v="0"/>
        <pc:sldMkLst>
          <pc:docMk/>
          <pc:sldMk cId="0" sldId="471"/>
        </pc:sldMkLst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0" sldId="471"/>
            <ac:spMk id="10242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13:38:05.950" v="89" actId="20577"/>
        <pc:sldMkLst>
          <pc:docMk/>
          <pc:sldMk cId="0" sldId="472"/>
        </pc:sldMkLst>
        <pc:spChg chg="add mod ord">
          <ac:chgData name="Champion, Andrew J (Dru) LTC USARMY HQDA OTIG (USA)" userId="2736765c-1191-4724-9ec3-c9fee9646dd8" providerId="ADAL" clId="{EC1B8DE8-554E-41AE-B8D9-947412AEF04C}" dt="2026-07-27T13:36:30.204" v="21" actId="20577"/>
          <ac:spMkLst>
            <pc:docMk/>
            <pc:sldMk cId="0" sldId="472"/>
            <ac:spMk id="2" creationId="{7FCAF15D-D5F9-B3D4-333A-59159FDF95FD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13:38:05.950" v="89" actId="20577"/>
          <ac:spMkLst>
            <pc:docMk/>
            <pc:sldMk cId="0" sldId="472"/>
            <ac:spMk id="3" creationId="{BEB25ABE-56A4-4AB4-13B2-A6B605755273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13:36:26.518" v="11" actId="700"/>
          <ac:spMkLst>
            <pc:docMk/>
            <pc:sldMk cId="0" sldId="472"/>
            <ac:spMk id="14338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7-27T13:36:33.174" v="22" actId="478"/>
          <ac:spMkLst>
            <pc:docMk/>
            <pc:sldMk cId="0" sldId="472"/>
            <ac:spMk id="14339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13:36:37.374" v="24" actId="478"/>
          <ac:spMkLst>
            <pc:docMk/>
            <pc:sldMk cId="0" sldId="472"/>
            <ac:spMk id="14340" creationId="{00000000-0000-0000-0000-000000000000}"/>
          </ac:spMkLst>
        </pc:spChg>
        <pc:picChg chg="mod">
          <ac:chgData name="Champion, Andrew J (Dru) LTC USARMY HQDA OTIG (USA)" userId="2736765c-1191-4724-9ec3-c9fee9646dd8" providerId="ADAL" clId="{EC1B8DE8-554E-41AE-B8D9-947412AEF04C}" dt="2026-07-27T13:37:52.095" v="73" actId="14100"/>
          <ac:picMkLst>
            <pc:docMk/>
            <pc:sldMk cId="0" sldId="472"/>
            <ac:picMk id="14341" creationId="{00000000-0000-0000-0000-000000000000}"/>
          </ac:picMkLst>
        </pc:picChg>
      </pc:sldChg>
      <pc:sldChg chg="addSp delSp modSp mod chgLayout">
        <pc:chgData name="Champion, Andrew J (Dru) LTC USARMY HQDA OTIG (USA)" userId="2736765c-1191-4724-9ec3-c9fee9646dd8" providerId="ADAL" clId="{EC1B8DE8-554E-41AE-B8D9-947412AEF04C}" dt="2026-07-27T21:06:25.314" v="311" actId="113"/>
        <pc:sldMkLst>
          <pc:docMk/>
          <pc:sldMk cId="0" sldId="474"/>
        </pc:sldMkLst>
        <pc:spChg chg="add mod ord">
          <ac:chgData name="Champion, Andrew J (Dru) LTC USARMY HQDA OTIG (USA)" userId="2736765c-1191-4724-9ec3-c9fee9646dd8" providerId="ADAL" clId="{EC1B8DE8-554E-41AE-B8D9-947412AEF04C}" dt="2026-07-27T21:04:09.902" v="232" actId="20577"/>
          <ac:spMkLst>
            <pc:docMk/>
            <pc:sldMk cId="0" sldId="474"/>
            <ac:spMk id="2" creationId="{ECE44B79-ACF0-7C4F-6FD5-72BC0C950586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6:25.314" v="311" actId="113"/>
          <ac:spMkLst>
            <pc:docMk/>
            <pc:sldMk cId="0" sldId="474"/>
            <ac:spMk id="3" creationId="{9BEDC490-6C36-31D9-0814-5C77705A5E23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03:58.974" v="222" actId="700"/>
          <ac:spMkLst>
            <pc:docMk/>
            <pc:sldMk cId="0" sldId="474"/>
            <ac:spMk id="18434" creationId="{00000000-0000-0000-0000-000000000000}"/>
          </ac:spMkLst>
        </pc:spChg>
        <pc:spChg chg="del">
          <ac:chgData name="Champion, Andrew J (Dru) LTC USARMY HQDA OTIG (USA)" userId="2736765c-1191-4724-9ec3-c9fee9646dd8" providerId="ADAL" clId="{EC1B8DE8-554E-41AE-B8D9-947412AEF04C}" dt="2026-07-27T21:04:12.362" v="233" actId="478"/>
          <ac:spMkLst>
            <pc:docMk/>
            <pc:sldMk cId="0" sldId="474"/>
            <ac:spMk id="18435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4:16.677" v="235" actId="478"/>
          <ac:spMkLst>
            <pc:docMk/>
            <pc:sldMk cId="0" sldId="474"/>
            <ac:spMk id="18436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06:22.625" v="310" actId="113"/>
        <pc:sldMkLst>
          <pc:docMk/>
          <pc:sldMk cId="0" sldId="475"/>
        </pc:sldMkLst>
        <pc:spChg chg="add mod ord">
          <ac:chgData name="Champion, Andrew J (Dru) LTC USARMY HQDA OTIG (USA)" userId="2736765c-1191-4724-9ec3-c9fee9646dd8" providerId="ADAL" clId="{EC1B8DE8-554E-41AE-B8D9-947412AEF04C}" dt="2026-07-27T21:04:43.351" v="261" actId="20577"/>
          <ac:spMkLst>
            <pc:docMk/>
            <pc:sldMk cId="0" sldId="475"/>
            <ac:spMk id="2" creationId="{2C35DAE3-F8DF-F2DA-C825-9FFA6F2EABF9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6:22.625" v="310" actId="113"/>
          <ac:spMkLst>
            <pc:docMk/>
            <pc:sldMk cId="0" sldId="475"/>
            <ac:spMk id="3" creationId="{88741988-53D2-9F31-664B-1E5467F6A044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4:49.326" v="283" actId="20577"/>
          <ac:spMkLst>
            <pc:docMk/>
            <pc:sldMk cId="0" sldId="475"/>
            <ac:spMk id="4" creationId="{79120A64-B22D-186B-CF5B-AF875F4BE84C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4:56.371" v="286" actId="478"/>
          <ac:spMkLst>
            <pc:docMk/>
            <pc:sldMk cId="0" sldId="475"/>
            <ac:spMk id="19460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04:33.503" v="239" actId="700"/>
          <ac:spMkLst>
            <pc:docMk/>
            <pc:sldMk cId="0" sldId="475"/>
            <ac:spMk id="2048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4:51.801" v="284" actId="478"/>
          <ac:spMkLst>
            <pc:docMk/>
            <pc:sldMk cId="0" sldId="475"/>
            <ac:spMk id="20483" creationId="{00000000-0000-0000-0000-000000000000}"/>
          </ac:spMkLst>
        </pc:spChg>
      </pc:sldChg>
      <pc:sldChg chg="addSp delSp modSp mod chgLayout">
        <pc:chgData name="Champion, Andrew J (Dru) LTC USARMY HQDA OTIG (USA)" userId="2736765c-1191-4724-9ec3-c9fee9646dd8" providerId="ADAL" clId="{EC1B8DE8-554E-41AE-B8D9-947412AEF04C}" dt="2026-07-27T21:11:11.537" v="458" actId="404"/>
        <pc:sldMkLst>
          <pc:docMk/>
          <pc:sldMk cId="0" sldId="477"/>
        </pc:sldMkLst>
        <pc:spChg chg="add mod ord">
          <ac:chgData name="Champion, Andrew J (Dru) LTC USARMY HQDA OTIG (USA)" userId="2736765c-1191-4724-9ec3-c9fee9646dd8" providerId="ADAL" clId="{EC1B8DE8-554E-41AE-B8D9-947412AEF04C}" dt="2026-07-27T21:10:44.381" v="450" actId="20577"/>
          <ac:spMkLst>
            <pc:docMk/>
            <pc:sldMk cId="0" sldId="477"/>
            <ac:spMk id="2" creationId="{7CCD03A7-1251-5FC5-074F-99FD3242275E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1:11.537" v="458" actId="404"/>
          <ac:spMkLst>
            <pc:docMk/>
            <pc:sldMk cId="0" sldId="477"/>
            <ac:spMk id="3" creationId="{CF0A1ACD-598F-58C0-0675-2FEB7FA72CF9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0:37.969" v="446" actId="700"/>
          <ac:spMkLst>
            <pc:docMk/>
            <pc:sldMk cId="0" sldId="477"/>
            <ac:spMk id="3072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0:41.839" v="448" actId="478"/>
          <ac:spMkLst>
            <pc:docMk/>
            <pc:sldMk cId="0" sldId="477"/>
            <ac:spMk id="30723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0:48.467" v="452" actId="478"/>
          <ac:spMkLst>
            <pc:docMk/>
            <pc:sldMk cId="0" sldId="477"/>
            <ac:spMk id="30724" creationId="{00000000-0000-0000-0000-000000000000}"/>
          </ac:spMkLst>
        </pc:spChg>
      </pc:sldChg>
      <pc:sldChg chg="addSp delSp modSp mod chgLayout">
        <pc:chgData name="Champion, Andrew J (Dru) LTC USARMY HQDA OTIG (USA)" userId="2736765c-1191-4724-9ec3-c9fee9646dd8" providerId="ADAL" clId="{EC1B8DE8-554E-41AE-B8D9-947412AEF04C}" dt="2026-07-27T21:17:53.179" v="586" actId="20577"/>
        <pc:sldMkLst>
          <pc:docMk/>
          <pc:sldMk cId="0" sldId="482"/>
        </pc:sldMkLst>
        <pc:spChg chg="add mod ord">
          <ac:chgData name="Champion, Andrew J (Dru) LTC USARMY HQDA OTIG (USA)" userId="2736765c-1191-4724-9ec3-c9fee9646dd8" providerId="ADAL" clId="{EC1B8DE8-554E-41AE-B8D9-947412AEF04C}" dt="2026-07-27T21:17:53.179" v="586" actId="20577"/>
          <ac:spMkLst>
            <pc:docMk/>
            <pc:sldMk cId="0" sldId="482"/>
            <ac:spMk id="2" creationId="{4842EDE8-3144-3419-9019-4F3BF567E264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7:27.141" v="579" actId="20577"/>
          <ac:spMkLst>
            <pc:docMk/>
            <pc:sldMk cId="0" sldId="482"/>
            <ac:spMk id="3" creationId="{9FE957BE-97E1-80B0-097E-37A73162FF72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7:18.580" v="573" actId="478"/>
          <ac:spMkLst>
            <pc:docMk/>
            <pc:sldMk cId="0" sldId="482"/>
            <ac:spMk id="4" creationId="{0EF80556-D8E9-9654-15A0-9EAB97200C0C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7:14.701" v="571" actId="700"/>
          <ac:spMkLst>
            <pc:docMk/>
            <pc:sldMk cId="0" sldId="482"/>
            <ac:spMk id="40962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7:24.535" v="576" actId="478"/>
          <ac:spMkLst>
            <pc:docMk/>
            <pc:sldMk cId="0" sldId="482"/>
            <ac:spMk id="40964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7-27T21:03:31.419" v="221" actId="1035"/>
        <pc:sldMkLst>
          <pc:docMk/>
          <pc:sldMk cId="0" sldId="496"/>
        </pc:sldMkLst>
        <pc:spChg chg="add mod ord">
          <ac:chgData name="Champion, Andrew J (Dru) LTC USARMY HQDA OTIG (USA)" userId="2736765c-1191-4724-9ec3-c9fee9646dd8" providerId="ADAL" clId="{EC1B8DE8-554E-41AE-B8D9-947412AEF04C}" dt="2026-07-27T21:02:51.662" v="179" actId="20577"/>
          <ac:spMkLst>
            <pc:docMk/>
            <pc:sldMk cId="0" sldId="496"/>
            <ac:spMk id="2" creationId="{43F91B54-D295-D335-A892-853C415C582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3:22.696" v="217" actId="20577"/>
          <ac:spMkLst>
            <pc:docMk/>
            <pc:sldMk cId="0" sldId="496"/>
            <ac:spMk id="3" creationId="{D4F01974-2BD7-4971-6F9D-732F0EECCA8E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2:58.493" v="203" actId="20577"/>
          <ac:spMkLst>
            <pc:docMk/>
            <pc:sldMk cId="0" sldId="496"/>
            <ac:spMk id="4" creationId="{4EAFB851-E63A-D9B6-148E-4C54011BFAFD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21:03:31.419" v="221" actId="1035"/>
          <ac:spMkLst>
            <pc:docMk/>
            <pc:sldMk cId="0" sldId="496"/>
            <ac:spMk id="9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02:39.573" v="146" actId="700"/>
          <ac:spMkLst>
            <pc:docMk/>
            <pc:sldMk cId="0" sldId="496"/>
            <ac:spMk id="1638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3:03.066" v="204" actId="478"/>
          <ac:spMkLst>
            <pc:docMk/>
            <pc:sldMk cId="0" sldId="496"/>
            <ac:spMk id="16387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3:09.886" v="206" actId="478"/>
          <ac:spMkLst>
            <pc:docMk/>
            <pc:sldMk cId="0" sldId="496"/>
            <ac:spMk id="16388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21:03:31.419" v="221" actId="1035"/>
          <ac:spMkLst>
            <pc:docMk/>
            <pc:sldMk cId="0" sldId="496"/>
            <ac:spMk id="16391" creationId="{00000000-0000-0000-0000-000000000000}"/>
          </ac:spMkLst>
        </pc:spChg>
        <pc:grpChg chg="mod">
          <ac:chgData name="Champion, Andrew J (Dru) LTC USARMY HQDA OTIG (USA)" userId="2736765c-1191-4724-9ec3-c9fee9646dd8" providerId="ADAL" clId="{EC1B8DE8-554E-41AE-B8D9-947412AEF04C}" dt="2026-07-27T21:03:31.419" v="221" actId="1035"/>
          <ac:grpSpMkLst>
            <pc:docMk/>
            <pc:sldMk cId="0" sldId="496"/>
            <ac:grpSpMk id="16389" creationId="{00000000-0000-0000-0000-000000000000}"/>
          </ac:grpSpMkLst>
        </pc:gr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09:57.436" v="436" actId="1036"/>
        <pc:sldMkLst>
          <pc:docMk/>
          <pc:sldMk cId="0" sldId="501"/>
        </pc:sldMkLst>
        <pc:spChg chg="add mod ord">
          <ac:chgData name="Champion, Andrew J (Dru) LTC USARMY HQDA OTIG (USA)" userId="2736765c-1191-4724-9ec3-c9fee9646dd8" providerId="ADAL" clId="{EC1B8DE8-554E-41AE-B8D9-947412AEF04C}" dt="2026-07-27T21:07:56.757" v="328" actId="700"/>
          <ac:spMkLst>
            <pc:docMk/>
            <pc:sldMk cId="0" sldId="501"/>
            <ac:spMk id="2" creationId="{D99E100B-FEFD-7650-EB6D-EC926DAECD6A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9:38.722" v="429" actId="404"/>
          <ac:spMkLst>
            <pc:docMk/>
            <pc:sldMk cId="0" sldId="501"/>
            <ac:spMk id="3" creationId="{0FD48FE9-5CA0-3CBD-1F4E-D3A720E033C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09:47.991" v="431" actId="1076"/>
          <ac:spMkLst>
            <pc:docMk/>
            <pc:sldMk cId="0" sldId="501"/>
            <ac:spMk id="4" creationId="{755D7DE1-0EC6-1750-D43D-9FC81FCAAF43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07:56.757" v="328" actId="700"/>
          <ac:spMkLst>
            <pc:docMk/>
            <pc:sldMk cId="0" sldId="501"/>
            <ac:spMk id="2457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6:57.254" v="315" actId="478"/>
          <ac:spMkLst>
            <pc:docMk/>
            <pc:sldMk cId="0" sldId="501"/>
            <ac:spMk id="24579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07:04.822" v="318" actId="478"/>
          <ac:spMkLst>
            <pc:docMk/>
            <pc:sldMk cId="0" sldId="501"/>
            <ac:spMk id="24580" creationId="{00000000-0000-0000-0000-000000000000}"/>
          </ac:spMkLst>
        </pc:spChg>
        <pc:picChg chg="mod">
          <ac:chgData name="Champion, Andrew J (Dru) LTC USARMY HQDA OTIG (USA)" userId="2736765c-1191-4724-9ec3-c9fee9646dd8" providerId="ADAL" clId="{EC1B8DE8-554E-41AE-B8D9-947412AEF04C}" dt="2026-07-27T21:09:57.436" v="436" actId="1036"/>
          <ac:picMkLst>
            <pc:docMk/>
            <pc:sldMk cId="0" sldId="501"/>
            <ac:picMk id="24581" creationId="{00000000-0000-0000-0000-000000000000}"/>
          </ac:picMkLst>
        </pc:pic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0:17.528" v="445"/>
        <pc:sldMkLst>
          <pc:docMk/>
          <pc:sldMk cId="0" sldId="507"/>
        </pc:sldMkLst>
        <pc:spChg chg="add mod ord">
          <ac:chgData name="Champion, Andrew J (Dru) LTC USARMY HQDA OTIG (USA)" userId="2736765c-1191-4724-9ec3-c9fee9646dd8" providerId="ADAL" clId="{EC1B8DE8-554E-41AE-B8D9-947412AEF04C}" dt="2026-07-27T21:10:11.245" v="440"/>
          <ac:spMkLst>
            <pc:docMk/>
            <pc:sldMk cId="0" sldId="507"/>
            <ac:spMk id="2" creationId="{87FFB861-B2CD-7F70-A499-A5CE8CE321AC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0:17.528" v="445"/>
          <ac:spMkLst>
            <pc:docMk/>
            <pc:sldMk cId="0" sldId="507"/>
            <ac:spMk id="3" creationId="{50EE9E4D-962E-66D3-27CB-6E2CA1576DC3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0:05.764" v="437" actId="700"/>
          <ac:spMkLst>
            <pc:docMk/>
            <pc:sldMk cId="0" sldId="507"/>
            <ac:spMk id="28674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0:11.833" v="442"/>
          <ac:spMkLst>
            <pc:docMk/>
            <pc:sldMk cId="0" sldId="507"/>
            <ac:spMk id="28675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0:16.396" v="444" actId="478"/>
          <ac:spMkLst>
            <pc:docMk/>
            <pc:sldMk cId="0" sldId="507"/>
            <ac:spMk id="28676" creationId="{00000000-0000-0000-0000-000000000000}"/>
          </ac:spMkLst>
        </pc:spChg>
      </pc:sldChg>
      <pc:sldChg chg="addSp delSp modSp mod modTransition modClrScheme modAnim chgLayout">
        <pc:chgData name="Champion, Andrew J (Dru) LTC USARMY HQDA OTIG (USA)" userId="2736765c-1191-4724-9ec3-c9fee9646dd8" providerId="ADAL" clId="{EC1B8DE8-554E-41AE-B8D9-947412AEF04C}" dt="2026-07-27T21:21:19.131" v="698"/>
        <pc:sldMkLst>
          <pc:docMk/>
          <pc:sldMk cId="0" sldId="510"/>
        </pc:sldMkLst>
        <pc:spChg chg="add mod ord">
          <ac:chgData name="Champion, Andrew J (Dru) LTC USARMY HQDA OTIG (USA)" userId="2736765c-1191-4724-9ec3-c9fee9646dd8" providerId="ADAL" clId="{EC1B8DE8-554E-41AE-B8D9-947412AEF04C}" dt="2026-07-27T21:20:36.955" v="690" actId="20577"/>
          <ac:spMkLst>
            <pc:docMk/>
            <pc:sldMk cId="0" sldId="510"/>
            <ac:spMk id="2" creationId="{B4F28A35-1FB6-C492-8DB3-4E454171433B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1:09.193" v="695" actId="179"/>
          <ac:spMkLst>
            <pc:docMk/>
            <pc:sldMk cId="0" sldId="510"/>
            <ac:spMk id="3" creationId="{E7D02F8F-CB5A-E88A-112F-57E439B7FC36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20:29.203" v="685" actId="700"/>
          <ac:spMkLst>
            <pc:docMk/>
            <pc:sldMk cId="0" sldId="510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0:32.643" v="687" actId="478"/>
          <ac:spMkLst>
            <pc:docMk/>
            <pc:sldMk cId="0" sldId="510"/>
            <ac:spMk id="4710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0:54.057" v="692" actId="478"/>
          <ac:spMkLst>
            <pc:docMk/>
            <pc:sldMk cId="0" sldId="510"/>
            <ac:spMk id="83971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2:57.441" v="472" actId="113"/>
        <pc:sldMkLst>
          <pc:docMk/>
          <pc:sldMk cId="513611373" sldId="516"/>
        </pc:sldMkLst>
        <pc:spChg chg="add mod ord">
          <ac:chgData name="Champion, Andrew J (Dru) LTC USARMY HQDA OTIG (USA)" userId="2736765c-1191-4724-9ec3-c9fee9646dd8" providerId="ADAL" clId="{EC1B8DE8-554E-41AE-B8D9-947412AEF04C}" dt="2026-07-27T21:11:29.677" v="462"/>
          <ac:spMkLst>
            <pc:docMk/>
            <pc:sldMk cId="513611373" sldId="516"/>
            <ac:spMk id="2" creationId="{B52A596A-3F7B-2585-6538-342351AAF25C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1:47.115" v="466" actId="255"/>
          <ac:spMkLst>
            <pc:docMk/>
            <pc:sldMk cId="513611373" sldId="516"/>
            <ac:spMk id="3" creationId="{C86094AB-BB04-0E27-353C-0929A3744DBC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1:23.032" v="459" actId="700"/>
          <ac:spMkLst>
            <pc:docMk/>
            <pc:sldMk cId="513611373" sldId="516"/>
            <ac:spMk id="3277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1:28.427" v="461" actId="478"/>
          <ac:spMkLst>
            <pc:docMk/>
            <pc:sldMk cId="513611373" sldId="516"/>
            <ac:spMk id="32771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1:38.081" v="464" actId="478"/>
          <ac:spMkLst>
            <pc:docMk/>
            <pc:sldMk cId="513611373" sldId="516"/>
            <ac:spMk id="32772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21:12:57.441" v="472" actId="113"/>
          <ac:spMkLst>
            <pc:docMk/>
            <pc:sldMk cId="513611373" sldId="516"/>
            <ac:spMk id="32773" creationId="{00000000-0000-0000-0000-000000000000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21:12:33.516" v="468" actId="255"/>
          <ac:spMkLst>
            <pc:docMk/>
            <pc:sldMk cId="513611373" sldId="516"/>
            <ac:spMk id="32776" creationId="{00000000-0000-0000-0000-000000000000}"/>
          </ac:spMkLst>
        </pc:spChg>
        <pc:cxnChg chg="mod">
          <ac:chgData name="Champion, Andrew J (Dru) LTC USARMY HQDA OTIG (USA)" userId="2736765c-1191-4724-9ec3-c9fee9646dd8" providerId="ADAL" clId="{EC1B8DE8-554E-41AE-B8D9-947412AEF04C}" dt="2026-07-27T21:12:16.469" v="467" actId="1035"/>
          <ac:cxnSpMkLst>
            <pc:docMk/>
            <pc:sldMk cId="513611373" sldId="516"/>
            <ac:cxnSpMk id="5" creationId="{00000000-0000-0000-0000-000000000000}"/>
          </ac:cxnSpMkLst>
        </pc:cxn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4:16.725" v="496" actId="20577"/>
        <pc:sldMkLst>
          <pc:docMk/>
          <pc:sldMk cId="3991184113" sldId="517"/>
        </pc:sldMkLst>
        <pc:spChg chg="add mod ord">
          <ac:chgData name="Champion, Andrew J (Dru) LTC USARMY HQDA OTIG (USA)" userId="2736765c-1191-4724-9ec3-c9fee9646dd8" providerId="ADAL" clId="{EC1B8DE8-554E-41AE-B8D9-947412AEF04C}" dt="2026-07-27T21:13:21.712" v="476"/>
          <ac:spMkLst>
            <pc:docMk/>
            <pc:sldMk cId="3991184113" sldId="517"/>
            <ac:spMk id="2" creationId="{FCA78A32-95E5-D9CF-F2F8-B3CF7FE73D1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4:16.725" v="496" actId="20577"/>
          <ac:spMkLst>
            <pc:docMk/>
            <pc:sldMk cId="3991184113" sldId="517"/>
            <ac:spMk id="3" creationId="{6190D2DF-9300-44E1-63AE-C3A24398852B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3:16.490" v="473" actId="700"/>
          <ac:spMkLst>
            <pc:docMk/>
            <pc:sldMk cId="3991184113" sldId="517"/>
            <ac:spMk id="3481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3:20.662" v="475" actId="478"/>
          <ac:spMkLst>
            <pc:docMk/>
            <pc:sldMk cId="3991184113" sldId="517"/>
            <ac:spMk id="34819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3:25.448" v="478" actId="478"/>
          <ac:spMkLst>
            <pc:docMk/>
            <pc:sldMk cId="3991184113" sldId="517"/>
            <ac:spMk id="371715" creationId="{00000000-0000-0000-0000-000000000000}"/>
          </ac:spMkLst>
        </pc:spChg>
      </pc:sldChg>
      <pc:sldChg chg="addSp delSp modSp mod chgLayout">
        <pc:chgData name="Champion, Andrew J (Dru) LTC USARMY HQDA OTIG (USA)" userId="2736765c-1191-4724-9ec3-c9fee9646dd8" providerId="ADAL" clId="{EC1B8DE8-554E-41AE-B8D9-947412AEF04C}" dt="2026-07-27T21:14:48.185" v="504" actId="1076"/>
        <pc:sldMkLst>
          <pc:docMk/>
          <pc:sldMk cId="114426721" sldId="518"/>
        </pc:sldMkLst>
        <pc:spChg chg="add mod ord">
          <ac:chgData name="Champion, Andrew J (Dru) LTC USARMY HQDA OTIG (USA)" userId="2736765c-1191-4724-9ec3-c9fee9646dd8" providerId="ADAL" clId="{EC1B8DE8-554E-41AE-B8D9-947412AEF04C}" dt="2026-07-27T21:14:30.484" v="500"/>
          <ac:spMkLst>
            <pc:docMk/>
            <pc:sldMk cId="114426721" sldId="518"/>
            <ac:spMk id="2" creationId="{C0120F24-968B-C4AD-7D75-32D78D80CA53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4:35.736" v="503"/>
          <ac:spMkLst>
            <pc:docMk/>
            <pc:sldMk cId="114426721" sldId="518"/>
            <ac:spMk id="3" creationId="{F9D1EAA7-5956-512F-AEFA-E3243D828C8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4:24.800" v="497" actId="700"/>
          <ac:spMkLst>
            <pc:docMk/>
            <pc:sldMk cId="114426721" sldId="518"/>
            <ac:spMk id="3686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4:28.972" v="499" actId="478"/>
          <ac:spMkLst>
            <pc:docMk/>
            <pc:sldMk cId="114426721" sldId="518"/>
            <ac:spMk id="36867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4:34.640" v="502" actId="478"/>
          <ac:spMkLst>
            <pc:docMk/>
            <pc:sldMk cId="114426721" sldId="518"/>
            <ac:spMk id="36868" creationId="{00000000-0000-0000-0000-000000000000}"/>
          </ac:spMkLst>
        </pc:spChg>
        <pc:picChg chg="mod">
          <ac:chgData name="Champion, Andrew J (Dru) LTC USARMY HQDA OTIG (USA)" userId="2736765c-1191-4724-9ec3-c9fee9646dd8" providerId="ADAL" clId="{EC1B8DE8-554E-41AE-B8D9-947412AEF04C}" dt="2026-07-27T21:14:48.185" v="504" actId="1076"/>
          <ac:picMkLst>
            <pc:docMk/>
            <pc:sldMk cId="114426721" sldId="518"/>
            <ac:picMk id="36869" creationId="{00000000-0000-0000-0000-000000000000}"/>
          </ac:picMkLst>
        </pc:pic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7:00.369" v="570" actId="179"/>
        <pc:sldMkLst>
          <pc:docMk/>
          <pc:sldMk cId="4236600062" sldId="519"/>
        </pc:sldMkLst>
        <pc:spChg chg="add del mod ord">
          <ac:chgData name="Champion, Andrew J (Dru) LTC USARMY HQDA OTIG (USA)" userId="2736765c-1191-4724-9ec3-c9fee9646dd8" providerId="ADAL" clId="{EC1B8DE8-554E-41AE-B8D9-947412AEF04C}" dt="2026-07-27T21:15:09.218" v="506" actId="700"/>
          <ac:spMkLst>
            <pc:docMk/>
            <pc:sldMk cId="4236600062" sldId="519"/>
            <ac:spMk id="2" creationId="{3BEECF59-F2FD-5BBD-CDA1-1781605BA184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7-27T21:15:09.218" v="506" actId="700"/>
          <ac:spMkLst>
            <pc:docMk/>
            <pc:sldMk cId="4236600062" sldId="519"/>
            <ac:spMk id="3" creationId="{9065A642-3F6E-65BB-377B-236A03DF6A50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5:21.005" v="534" actId="20577"/>
          <ac:spMkLst>
            <pc:docMk/>
            <pc:sldMk cId="4236600062" sldId="519"/>
            <ac:spMk id="4" creationId="{89C78CE8-50ED-A439-82A4-E5F856EE9751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7:00.369" v="570" actId="179"/>
          <ac:spMkLst>
            <pc:docMk/>
            <pc:sldMk cId="4236600062" sldId="519"/>
            <ac:spMk id="5" creationId="{E5306FD2-C7F4-4672-91BC-A4A579C422C6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5:27.540" v="552" actId="20577"/>
          <ac:spMkLst>
            <pc:docMk/>
            <pc:sldMk cId="4236600062" sldId="519"/>
            <ac:spMk id="6" creationId="{159209E6-BD6C-2662-7C95-B2A7EFF8BD0C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5:34.531" v="555" actId="478"/>
          <ac:spMkLst>
            <pc:docMk/>
            <pc:sldMk cId="4236600062" sldId="519"/>
            <ac:spMk id="35844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5:09.218" v="506" actId="700"/>
          <ac:spMkLst>
            <pc:docMk/>
            <pc:sldMk cId="4236600062" sldId="519"/>
            <ac:spMk id="38914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5:29.874" v="553" actId="478"/>
          <ac:spMkLst>
            <pc:docMk/>
            <pc:sldMk cId="4236600062" sldId="519"/>
            <ac:spMk id="38915" creationId="{00000000-0000-0000-0000-000000000000}"/>
          </ac:spMkLst>
        </pc:spChg>
      </pc:sldChg>
      <pc:sldChg chg="modSp modTransition">
        <pc:chgData name="Champion, Andrew J (Dru) LTC USARMY HQDA OTIG (USA)" userId="2736765c-1191-4724-9ec3-c9fee9646dd8" providerId="ADAL" clId="{EC1B8DE8-554E-41AE-B8D9-947412AEF04C}" dt="2026-07-27T13:35:35.529" v="0"/>
        <pc:sldMkLst>
          <pc:docMk/>
          <pc:sldMk cId="0" sldId="652"/>
        </pc:sldMkLst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0" sldId="652"/>
            <ac:spMk id="36866" creationId="{C22C205B-D839-9E05-F4A5-0D950234170D}"/>
          </ac:spMkLst>
        </pc:spChg>
      </pc:sldChg>
      <pc:sldChg chg="modSp del modTransition">
        <pc:chgData name="Champion, Andrew J (Dru) LTC USARMY HQDA OTIG (USA)" userId="2736765c-1191-4724-9ec3-c9fee9646dd8" providerId="ADAL" clId="{EC1B8DE8-554E-41AE-B8D9-947412AEF04C}" dt="2026-07-27T13:35:50.167" v="1" actId="47"/>
        <pc:sldMkLst>
          <pc:docMk/>
          <pc:sldMk cId="0" sldId="689"/>
        </pc:sldMkLst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0" sldId="689"/>
            <ac:spMk id="18434" creationId="{00000000-0000-0000-0000-000000000000}"/>
          </ac:spMkLst>
        </pc:spChg>
      </pc:sldChg>
      <pc:sldChg chg="modSp modTransition">
        <pc:chgData name="Champion, Andrew J (Dru) LTC USARMY HQDA OTIG (USA)" userId="2736765c-1191-4724-9ec3-c9fee9646dd8" providerId="ADAL" clId="{EC1B8DE8-554E-41AE-B8D9-947412AEF04C}" dt="2026-07-27T13:35:35.529" v="0"/>
        <pc:sldMkLst>
          <pc:docMk/>
          <pc:sldMk cId="3689454561" sldId="765"/>
        </pc:sldMkLst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3689454561" sldId="765"/>
            <ac:spMk id="2" creationId="{706DBC31-2C40-500F-B71E-CA49DBC8ED5D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3689454561" sldId="765"/>
            <ac:spMk id="3" creationId="{B30B847E-9F62-896C-9E45-D4EA38D49E91}"/>
          </ac:spMkLst>
        </pc:spChg>
        <pc:spChg chg="mod">
          <ac:chgData name="Champion, Andrew J (Dru) LTC USARMY HQDA OTIG (USA)" userId="2736765c-1191-4724-9ec3-c9fee9646dd8" providerId="ADAL" clId="{EC1B8DE8-554E-41AE-B8D9-947412AEF04C}" dt="2026-07-27T13:35:35.529" v="0"/>
          <ac:spMkLst>
            <pc:docMk/>
            <pc:sldMk cId="3689454561" sldId="765"/>
            <ac:spMk id="4" creationId="{1255D4BB-9832-6B0D-6533-C3FAEED611EC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13:38:48.615" v="145" actId="478"/>
        <pc:sldMkLst>
          <pc:docMk/>
          <pc:sldMk cId="2762961414" sldId="798"/>
        </pc:sldMkLst>
        <pc:spChg chg="add mod ord">
          <ac:chgData name="Champion, Andrew J (Dru) LTC USARMY HQDA OTIG (USA)" userId="2736765c-1191-4724-9ec3-c9fee9646dd8" providerId="ADAL" clId="{EC1B8DE8-554E-41AE-B8D9-947412AEF04C}" dt="2026-07-27T13:38:37.312" v="118" actId="20577"/>
          <ac:spMkLst>
            <pc:docMk/>
            <pc:sldMk cId="2762961414" sldId="798"/>
            <ac:spMk id="2" creationId="{4E62042F-FD71-DAE6-BA06-05BDC7B79AD2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13:38:45.936" v="144" actId="20577"/>
          <ac:spMkLst>
            <pc:docMk/>
            <pc:sldMk cId="2762961414" sldId="798"/>
            <ac:spMk id="3" creationId="{F7CC5CBD-3D2E-E828-C74C-048BDE69598A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13:38:24.592" v="90" actId="700"/>
          <ac:spMkLst>
            <pc:docMk/>
            <pc:sldMk cId="2762961414" sldId="798"/>
            <ac:spMk id="4100" creationId="{00000000-0000-0000-0000-00000000000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13:38:24.592" v="90" actId="700"/>
          <ac:spMkLst>
            <pc:docMk/>
            <pc:sldMk cId="2762961414" sldId="798"/>
            <ac:spMk id="2253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13:38:48.615" v="145" actId="478"/>
          <ac:spMkLst>
            <pc:docMk/>
            <pc:sldMk cId="2762961414" sldId="798"/>
            <ac:spMk id="22532" creationId="{00000000-0000-0000-0000-000000000000}"/>
          </ac:spMkLst>
        </pc:spChg>
      </pc:sldChg>
      <pc:sldChg chg="addSp delSp modSp mod modTransition modClrScheme modAnim chgLayout">
        <pc:chgData name="Champion, Andrew J (Dru) LTC USARMY HQDA OTIG (USA)" userId="2736765c-1191-4724-9ec3-c9fee9646dd8" providerId="ADAL" clId="{EC1B8DE8-554E-41AE-B8D9-947412AEF04C}" dt="2026-07-27T21:22:21.548" v="716"/>
        <pc:sldMkLst>
          <pc:docMk/>
          <pc:sldMk cId="4220703345" sldId="799"/>
        </pc:sldMkLst>
        <pc:spChg chg="add mod ord">
          <ac:chgData name="Champion, Andrew J (Dru) LTC USARMY HQDA OTIG (USA)" userId="2736765c-1191-4724-9ec3-c9fee9646dd8" providerId="ADAL" clId="{EC1B8DE8-554E-41AE-B8D9-947412AEF04C}" dt="2026-07-27T21:21:33.578" v="704" actId="20577"/>
          <ac:spMkLst>
            <pc:docMk/>
            <pc:sldMk cId="4220703345" sldId="799"/>
            <ac:spMk id="2" creationId="{6ED113E5-A9F8-A041-43BA-93C33C5248F4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2:10.717" v="713" actId="179"/>
          <ac:spMkLst>
            <pc:docMk/>
            <pc:sldMk cId="4220703345" sldId="799"/>
            <ac:spMk id="3" creationId="{218CF0DB-202A-FB58-09E7-F83D5FA1F01D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21:24.315" v="699" actId="700"/>
          <ac:spMkLst>
            <pc:docMk/>
            <pc:sldMk cId="4220703345" sldId="799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1:27.611" v="701" actId="478"/>
          <ac:spMkLst>
            <pc:docMk/>
            <pc:sldMk cId="4220703345" sldId="799"/>
            <ac:spMk id="4710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1:39.316" v="706" actId="478"/>
          <ac:spMkLst>
            <pc:docMk/>
            <pc:sldMk cId="4220703345" sldId="799"/>
            <ac:spMk id="83971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7-27T21:22:41.953" v="724" actId="404"/>
        <pc:sldMkLst>
          <pc:docMk/>
          <pc:sldMk cId="1922601438" sldId="800"/>
        </pc:sldMkLst>
        <pc:spChg chg="del mod">
          <ac:chgData name="Champion, Andrew J (Dru) LTC USARMY HQDA OTIG (USA)" userId="2736765c-1191-4724-9ec3-c9fee9646dd8" providerId="ADAL" clId="{EC1B8DE8-554E-41AE-B8D9-947412AEF04C}" dt="2026-07-27T21:22:36.185" v="722" actId="478"/>
          <ac:spMkLst>
            <pc:docMk/>
            <pc:sldMk cId="1922601438" sldId="800"/>
            <ac:spMk id="2" creationId="{D1088324-42A6-18D8-ACFE-97292B378735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2:31.757" v="720"/>
          <ac:spMkLst>
            <pc:docMk/>
            <pc:sldMk cId="1922601438" sldId="800"/>
            <ac:spMk id="3" creationId="{FB2C5574-BDDC-A93A-002F-9168BF0A16C5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2:41.953" v="724" actId="404"/>
          <ac:spMkLst>
            <pc:docMk/>
            <pc:sldMk cId="1922601438" sldId="800"/>
            <ac:spMk id="4" creationId="{45AE7D8B-302E-BE02-4049-EE2370F1578E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22:26.948" v="717" actId="700"/>
          <ac:spMkLst>
            <pc:docMk/>
            <pc:sldMk cId="1922601438" sldId="800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2:30.162" v="719" actId="478"/>
          <ac:spMkLst>
            <pc:docMk/>
            <pc:sldMk cId="1922601438" sldId="800"/>
            <ac:spMk id="47108" creationId="{00000000-0000-0000-0000-000000000000}"/>
          </ac:spMkLst>
        </pc:spChg>
      </pc:sldChg>
      <pc:sldChg chg="addSp delSp modSp mod modTransition modClrScheme chgLayout">
        <pc:chgData name="Champion, Andrew J (Dru) LTC USARMY HQDA OTIG (USA)" userId="2736765c-1191-4724-9ec3-c9fee9646dd8" providerId="ADAL" clId="{EC1B8DE8-554E-41AE-B8D9-947412AEF04C}" dt="2026-07-27T21:23:02.933" v="731"/>
        <pc:sldMkLst>
          <pc:docMk/>
          <pc:sldMk cId="637230621" sldId="801"/>
        </pc:sldMkLst>
        <pc:spChg chg="add mod ord">
          <ac:chgData name="Champion, Andrew J (Dru) LTC USARMY HQDA OTIG (USA)" userId="2736765c-1191-4724-9ec3-c9fee9646dd8" providerId="ADAL" clId="{EC1B8DE8-554E-41AE-B8D9-947412AEF04C}" dt="2026-07-27T21:22:58.677" v="728"/>
          <ac:spMkLst>
            <pc:docMk/>
            <pc:sldMk cId="637230621" sldId="801"/>
            <ac:spMk id="2" creationId="{8B4A338A-B78E-E942-F0C6-0032625F5ECF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3:02.933" v="731"/>
          <ac:spMkLst>
            <pc:docMk/>
            <pc:sldMk cId="637230621" sldId="801"/>
            <ac:spMk id="3" creationId="{6D38F13E-9C74-A257-DC6D-04A00AB51976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22:54.618" v="725" actId="700"/>
          <ac:spMkLst>
            <pc:docMk/>
            <pc:sldMk cId="637230621" sldId="801"/>
            <ac:spMk id="47106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2:57.637" v="727" actId="478"/>
          <ac:spMkLst>
            <pc:docMk/>
            <pc:sldMk cId="637230621" sldId="801"/>
            <ac:spMk id="47108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3:01.872" v="730" actId="478"/>
          <ac:spMkLst>
            <pc:docMk/>
            <pc:sldMk cId="637230621" sldId="801"/>
            <ac:spMk id="83971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8:42.131" v="607" actId="179"/>
        <pc:sldMkLst>
          <pc:docMk/>
          <pc:sldMk cId="2044803380" sldId="802"/>
        </pc:sldMkLst>
        <pc:spChg chg="add del mod ord">
          <ac:chgData name="Champion, Andrew J (Dru) LTC USARMY HQDA OTIG (USA)" userId="2736765c-1191-4724-9ec3-c9fee9646dd8" providerId="ADAL" clId="{EC1B8DE8-554E-41AE-B8D9-947412AEF04C}" dt="2026-07-27T21:18:07.816" v="588" actId="700"/>
          <ac:spMkLst>
            <pc:docMk/>
            <pc:sldMk cId="2044803380" sldId="802"/>
            <ac:spMk id="2" creationId="{C5986448-43E3-A400-3C45-A9C9D0EF47F8}"/>
          </ac:spMkLst>
        </pc:spChg>
        <pc:spChg chg="add del mod ord">
          <ac:chgData name="Champion, Andrew J (Dru) LTC USARMY HQDA OTIG (USA)" userId="2736765c-1191-4724-9ec3-c9fee9646dd8" providerId="ADAL" clId="{EC1B8DE8-554E-41AE-B8D9-947412AEF04C}" dt="2026-07-27T21:18:07.816" v="588" actId="700"/>
          <ac:spMkLst>
            <pc:docMk/>
            <pc:sldMk cId="2044803380" sldId="802"/>
            <ac:spMk id="3" creationId="{CA9C9D6D-3FF3-95B4-08B0-E018D9DB8E51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8:14.912" v="590"/>
          <ac:spMkLst>
            <pc:docMk/>
            <pc:sldMk cId="2044803380" sldId="802"/>
            <ac:spMk id="4" creationId="{553D5EA9-5FF8-391E-8AA2-A4C833B9C163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8:42.131" v="607" actId="179"/>
          <ac:spMkLst>
            <pc:docMk/>
            <pc:sldMk cId="2044803380" sldId="802"/>
            <ac:spMk id="5" creationId="{D7FC0587-4312-D738-D350-31905BDADAC5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8:19.655" v="593" actId="20577"/>
          <ac:spMkLst>
            <pc:docMk/>
            <pc:sldMk cId="2044803380" sldId="802"/>
            <ac:spMk id="6" creationId="{D01A27F6-F6D9-480F-6921-8295577EFDA6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8:07.816" v="588" actId="700"/>
          <ac:spMkLst>
            <pc:docMk/>
            <pc:sldMk cId="2044803380" sldId="802"/>
            <ac:spMk id="4301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8:21.206" v="594" actId="478"/>
          <ac:spMkLst>
            <pc:docMk/>
            <pc:sldMk cId="2044803380" sldId="802"/>
            <ac:spMk id="43011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8:24.365" v="596" actId="478"/>
          <ac:spMkLst>
            <pc:docMk/>
            <pc:sldMk cId="2044803380" sldId="802"/>
            <ac:spMk id="43012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9:13.114" v="619" actId="404"/>
        <pc:sldMkLst>
          <pc:docMk/>
          <pc:sldMk cId="1816573856" sldId="803"/>
        </pc:sldMkLst>
        <pc:spChg chg="add mod ord">
          <ac:chgData name="Champion, Andrew J (Dru) LTC USARMY HQDA OTIG (USA)" userId="2736765c-1191-4724-9ec3-c9fee9646dd8" providerId="ADAL" clId="{EC1B8DE8-554E-41AE-B8D9-947412AEF04C}" dt="2026-07-27T21:18:59.545" v="612"/>
          <ac:spMkLst>
            <pc:docMk/>
            <pc:sldMk cId="1816573856" sldId="803"/>
            <ac:spMk id="2" creationId="{A2289C11-7585-237E-48F0-3B63AE563B6B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9:13.114" v="619" actId="404"/>
          <ac:spMkLst>
            <pc:docMk/>
            <pc:sldMk cId="1816573856" sldId="803"/>
            <ac:spMk id="3" creationId="{DF340B79-B408-A5B0-3493-66EA5755876E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9:06.785" v="615"/>
          <ac:spMkLst>
            <pc:docMk/>
            <pc:sldMk cId="1816573856" sldId="803"/>
            <ac:spMk id="4" creationId="{A6B13E6E-5777-2A14-170F-EF4611B75FC0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8:48.939" v="608" actId="700"/>
          <ac:spMkLst>
            <pc:docMk/>
            <pc:sldMk cId="1816573856" sldId="803"/>
            <ac:spMk id="43010" creationId="{70CCF681-3374-66C1-AEE2-41E37E29849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9:05.413" v="614" actId="478"/>
          <ac:spMkLst>
            <pc:docMk/>
            <pc:sldMk cId="1816573856" sldId="803"/>
            <ac:spMk id="43011" creationId="{2A25615F-97C7-1AE2-18BF-E0ED2F5BF242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9:10.086" v="617" actId="478"/>
          <ac:spMkLst>
            <pc:docMk/>
            <pc:sldMk cId="1816573856" sldId="803"/>
            <ac:spMk id="43012" creationId="{EA4D8E60-4CF6-6C4C-B1D5-B22D9E6E4DB2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19:39.318" v="630" actId="255"/>
        <pc:sldMkLst>
          <pc:docMk/>
          <pc:sldMk cId="1433884760" sldId="804"/>
        </pc:sldMkLst>
        <pc:spChg chg="del mod">
          <ac:chgData name="Champion, Andrew J (Dru) LTC USARMY HQDA OTIG (USA)" userId="2736765c-1191-4724-9ec3-c9fee9646dd8" providerId="ADAL" clId="{EC1B8DE8-554E-41AE-B8D9-947412AEF04C}" dt="2026-07-27T21:19:30.178" v="625" actId="478"/>
          <ac:spMkLst>
            <pc:docMk/>
            <pc:sldMk cId="1433884760" sldId="804"/>
            <ac:spMk id="2" creationId="{D58007A7-B303-06C4-F8EB-EF4E64055B99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9:31.681" v="626"/>
          <ac:spMkLst>
            <pc:docMk/>
            <pc:sldMk cId="1433884760" sldId="804"/>
            <ac:spMk id="3" creationId="{E7C79C07-1A4C-9C9E-6668-43137EF02E65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9:39.318" v="630" actId="255"/>
          <ac:spMkLst>
            <pc:docMk/>
            <pc:sldMk cId="1433884760" sldId="804"/>
            <ac:spMk id="4" creationId="{6450768E-89EC-4B41-3B0C-3BA93F09F1BF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19:26.555" v="623"/>
          <ac:spMkLst>
            <pc:docMk/>
            <pc:sldMk cId="1433884760" sldId="804"/>
            <ac:spMk id="5" creationId="{DAACF9CB-09DC-C309-6978-EFB90D780772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9:20.103" v="620" actId="700"/>
          <ac:spMkLst>
            <pc:docMk/>
            <pc:sldMk cId="1433884760" sldId="804"/>
            <ac:spMk id="4301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19:34.807" v="628" actId="478"/>
          <ac:spMkLst>
            <pc:docMk/>
            <pc:sldMk cId="1433884760" sldId="804"/>
            <ac:spMk id="43012" creationId="{00000000-0000-0000-0000-000000000000}"/>
          </ac:spMkLst>
        </pc:spChg>
      </pc:sldChg>
      <pc:sldChg chg="addSp delSp modSp mod modClrScheme chgLayout">
        <pc:chgData name="Champion, Andrew J (Dru) LTC USARMY HQDA OTIG (USA)" userId="2736765c-1191-4724-9ec3-c9fee9646dd8" providerId="ADAL" clId="{EC1B8DE8-554E-41AE-B8D9-947412AEF04C}" dt="2026-07-27T21:20:23.186" v="684" actId="404"/>
        <pc:sldMkLst>
          <pc:docMk/>
          <pc:sldMk cId="4040039115" sldId="805"/>
        </pc:sldMkLst>
        <pc:spChg chg="del mod">
          <ac:chgData name="Champion, Andrew J (Dru) LTC USARMY HQDA OTIG (USA)" userId="2736765c-1191-4724-9ec3-c9fee9646dd8" providerId="ADAL" clId="{EC1B8DE8-554E-41AE-B8D9-947412AEF04C}" dt="2026-07-27T21:20:08.885" v="676" actId="478"/>
          <ac:spMkLst>
            <pc:docMk/>
            <pc:sldMk cId="4040039115" sldId="805"/>
            <ac:spMk id="2" creationId="{ACDC5724-70DC-0B4C-797A-7A52CBFD84D9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0:01.541" v="656" actId="20577"/>
          <ac:spMkLst>
            <pc:docMk/>
            <pc:sldMk cId="4040039115" sldId="805"/>
            <ac:spMk id="3" creationId="{F5C0CE11-6B8D-578E-ADDD-E0812C700098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0:23.186" v="684" actId="404"/>
          <ac:spMkLst>
            <pc:docMk/>
            <pc:sldMk cId="4040039115" sldId="805"/>
            <ac:spMk id="4" creationId="{6AA473B8-4C1C-F65F-2936-12BB374A8576}"/>
          </ac:spMkLst>
        </pc:spChg>
        <pc:spChg chg="add mod ord">
          <ac:chgData name="Champion, Andrew J (Dru) LTC USARMY HQDA OTIG (USA)" userId="2736765c-1191-4724-9ec3-c9fee9646dd8" providerId="ADAL" clId="{EC1B8DE8-554E-41AE-B8D9-947412AEF04C}" dt="2026-07-27T21:20:07.156" v="675" actId="20577"/>
          <ac:spMkLst>
            <pc:docMk/>
            <pc:sldMk cId="4040039115" sldId="805"/>
            <ac:spMk id="5" creationId="{69B4C6CB-42FB-18FC-69C2-DFD54734DE39}"/>
          </ac:spMkLst>
        </pc:spChg>
        <pc:spChg chg="mod ord">
          <ac:chgData name="Champion, Andrew J (Dru) LTC USARMY HQDA OTIG (USA)" userId="2736765c-1191-4724-9ec3-c9fee9646dd8" providerId="ADAL" clId="{EC1B8DE8-554E-41AE-B8D9-947412AEF04C}" dt="2026-07-27T21:19:52.242" v="631" actId="700"/>
          <ac:spMkLst>
            <pc:docMk/>
            <pc:sldMk cId="4040039115" sldId="805"/>
            <ac:spMk id="43010" creationId="{00000000-0000-0000-0000-000000000000}"/>
          </ac:spMkLst>
        </pc:spChg>
        <pc:spChg chg="del mod">
          <ac:chgData name="Champion, Andrew J (Dru) LTC USARMY HQDA OTIG (USA)" userId="2736765c-1191-4724-9ec3-c9fee9646dd8" providerId="ADAL" clId="{EC1B8DE8-554E-41AE-B8D9-947412AEF04C}" dt="2026-07-27T21:20:12.424" v="678" actId="478"/>
          <ac:spMkLst>
            <pc:docMk/>
            <pc:sldMk cId="4040039115" sldId="805"/>
            <ac:spMk id="43012" creationId="{00000000-0000-0000-0000-000000000000}"/>
          </ac:spMkLst>
        </pc:spChg>
      </pc:sldChg>
      <pc:sldChg chg="add">
        <pc:chgData name="Champion, Andrew J (Dru) LTC USARMY HQDA OTIG (USA)" userId="2736765c-1191-4724-9ec3-c9fee9646dd8" providerId="ADAL" clId="{EC1B8DE8-554E-41AE-B8D9-947412AEF04C}" dt="2026-07-27T13:36:01.478" v="2"/>
        <pc:sldMkLst>
          <pc:docMk/>
          <pc:sldMk cId="561226085" sldId="82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76" tIns="0" rIns="19276" bIns="0" numCol="1" anchor="t" anchorCtr="0" compatLnSpc="1">
            <a:prstTxWarp prst="textNoShape">
              <a:avLst/>
            </a:prstTxWarp>
          </a:bodyPr>
          <a:lstStyle>
            <a:lvl1pPr algn="l" defTabSz="926688" eaLnBrk="0" hangingPunct="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76" tIns="0" rIns="19276" bIns="0" numCol="1" anchor="b" anchorCtr="0" compatLnSpc="1">
            <a:prstTxWarp prst="textNoShape">
              <a:avLst/>
            </a:prstTxWarp>
          </a:bodyPr>
          <a:lstStyle>
            <a:lvl1pPr algn="l" defTabSz="926688" eaLnBrk="0" hangingPunct="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76" tIns="0" rIns="19276" bIns="0" numCol="1" anchor="t" anchorCtr="0" compatLnSpc="1">
            <a:prstTxWarp prst="textNoShape">
              <a:avLst/>
            </a:prstTxWarp>
          </a:bodyPr>
          <a:lstStyle>
            <a:lvl1pPr algn="l" defTabSz="926688" eaLnBrk="0" hangingPunct="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76" tIns="0" rIns="19276" bIns="0" numCol="1" anchor="b" anchorCtr="0" compatLnSpc="1">
            <a:prstTxWarp prst="textNoShape">
              <a:avLst/>
            </a:prstTxWarp>
          </a:bodyPr>
          <a:lstStyle>
            <a:lvl1pPr algn="l" defTabSz="926688" eaLnBrk="0" hangingPunct="0">
              <a:defRPr sz="100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0175" y="8723313"/>
            <a:ext cx="30099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76" tIns="0" rIns="19276" bIns="0" numCol="1" anchor="b" anchorCtr="0" compatLnSpc="1">
            <a:prstTxWarp prst="textNoShape">
              <a:avLst/>
            </a:prstTxWarp>
          </a:bodyPr>
          <a:lstStyle>
            <a:lvl1pPr algn="r" defTabSz="925371" eaLnBrk="0" hangingPunct="0">
              <a:defRPr sz="1600" i="1"/>
            </a:lvl1pPr>
          </a:lstStyle>
          <a:p>
            <a:pPr>
              <a:defRPr/>
            </a:pPr>
            <a:fld id="{E458E39A-5D41-4CEF-9C2B-E4BD1B3E8B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19113" y="4414838"/>
            <a:ext cx="5911850" cy="410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320" tIns="40159" rIns="80320" bIns="40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722313"/>
            <a:ext cx="4611687" cy="34591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3937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7874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1811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574800" algn="l" defTabSz="7874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ABE67A05-6452-4649-8A63-2263AC298428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BA90E6-3D69-4DF9-9E87-3E2E2D3C7D86}" type="slidenum">
              <a:rPr lang="en-US" altLang="en-US" sz="1600" smtClean="0"/>
              <a:pPr>
                <a:spcBef>
                  <a:spcPct val="0"/>
                </a:spcBef>
              </a:pPr>
              <a:t>1</a:t>
            </a:fld>
            <a:endParaRPr lang="en-US" altLang="en-US" sz="1600"/>
          </a:p>
        </p:txBody>
      </p:sp>
      <p:sp>
        <p:nvSpPr>
          <p:cNvPr id="11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74016189-CF58-415F-8D0D-60C55374FF30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430FF6-D652-458E-B82B-EB408A313D36}" type="slidenum">
              <a:rPr lang="en-US" altLang="en-US" sz="1600" smtClean="0"/>
              <a:pPr>
                <a:spcBef>
                  <a:spcPct val="0"/>
                </a:spcBef>
              </a:pPr>
              <a:t>11</a:t>
            </a:fld>
            <a:endParaRPr lang="en-US" altLang="en-US" sz="1600"/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76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15BDA8A1-90B2-4794-9646-357E9BE70238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3584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90A63F-7B26-4554-81AD-BF2E1C21550B}" type="slidenum">
              <a:rPr lang="en-US" altLang="en-US" sz="1600" smtClean="0"/>
              <a:pPr>
                <a:spcBef>
                  <a:spcPct val="0"/>
                </a:spcBef>
              </a:pPr>
              <a:t>12</a:t>
            </a:fld>
            <a:endParaRPr lang="en-US" altLang="en-US" sz="1600"/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49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02016891-7EE1-4E2E-888F-808F93D426FA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DC0A4E-DDD4-44DB-8DBF-98BDD8C380A5}" type="slidenum">
              <a:rPr lang="en-US" altLang="en-US" sz="1600" smtClean="0"/>
              <a:pPr>
                <a:spcBef>
                  <a:spcPct val="0"/>
                </a:spcBef>
              </a:pPr>
              <a:t>13</a:t>
            </a:fld>
            <a:endParaRPr lang="en-US" altLang="en-US" sz="1600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619625" cy="3465512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66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38CE4529-94DB-4342-A9FC-D32A487A6372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399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D6A6E59-0869-4B97-AA2E-A395701F40B7}" type="slidenum">
              <a:rPr lang="en-US" altLang="en-US" sz="1600" smtClean="0"/>
              <a:pPr>
                <a:spcBef>
                  <a:spcPct val="0"/>
                </a:spcBef>
              </a:pPr>
              <a:t>14</a:t>
            </a:fld>
            <a:endParaRPr lang="en-US" altLang="en-US" sz="1600"/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AF661290-98CA-4811-8550-A354512D8EB4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F4840B-F0BB-4459-8063-FCFC27E7C111}" type="slidenum">
              <a:rPr lang="en-US" altLang="en-US" sz="1600" smtClean="0"/>
              <a:pPr>
                <a:spcBef>
                  <a:spcPct val="0"/>
                </a:spcBef>
              </a:pPr>
              <a:t>15</a:t>
            </a:fld>
            <a:endParaRPr lang="en-US" altLang="en-US" sz="1600"/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619625" cy="3465512"/>
          </a:xfrm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0ECD951-8FA2-4B1A-98D2-C5DA74073A0D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440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F3F38B-5FC9-48FB-8651-9514A76DA932}" type="slidenum">
              <a:rPr lang="en-US" altLang="en-US" sz="1600" smtClean="0"/>
              <a:pPr>
                <a:spcBef>
                  <a:spcPct val="0"/>
                </a:spcBef>
              </a:pPr>
              <a:t>16</a:t>
            </a:fld>
            <a:endParaRPr lang="en-US" altLang="en-US" sz="1600"/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5706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485D5-B778-2BAF-1026-87FAC18A4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>
            <a:extLst>
              <a:ext uri="{FF2B5EF4-FFF2-40B4-BE49-F238E27FC236}">
                <a16:creationId xmlns:a16="http://schemas.microsoft.com/office/drawing/2014/main" id="{195DBFD3-5791-4FB0-5E29-BE6CF28F7CDC}"/>
              </a:ext>
            </a:extLst>
          </p:cNvPr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0ECD951-8FA2-4B1A-98D2-C5DA74073A0D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C747EB0-5E17-35B6-57C5-FAA02D2C6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F3F38B-5FC9-48FB-8651-9514A76DA932}" type="slidenum">
              <a:rPr lang="en-US" altLang="en-US" sz="1600" smtClean="0"/>
              <a:pPr>
                <a:spcBef>
                  <a:spcPct val="0"/>
                </a:spcBef>
              </a:pPr>
              <a:t>17</a:t>
            </a:fld>
            <a:endParaRPr lang="en-US" altLang="en-US" sz="1600"/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C6874BE5-A021-CCBF-3948-117D7A6442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4037" name="Rectangle 3">
            <a:extLst>
              <a:ext uri="{FF2B5EF4-FFF2-40B4-BE49-F238E27FC236}">
                <a16:creationId xmlns:a16="http://schemas.microsoft.com/office/drawing/2014/main" id="{AF0B14A5-9656-2B80-968C-E84871F408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467599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0ECD951-8FA2-4B1A-98D2-C5DA74073A0D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440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F3F38B-5FC9-48FB-8651-9514A76DA932}" type="slidenum">
              <a:rPr lang="en-US" altLang="en-US" sz="1600" smtClean="0"/>
              <a:pPr>
                <a:spcBef>
                  <a:spcPct val="0"/>
                </a:spcBef>
              </a:pPr>
              <a:t>18</a:t>
            </a:fld>
            <a:endParaRPr lang="en-US" altLang="en-US" sz="1600"/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spcAft>
                <a:spcPct val="50000"/>
              </a:spcAft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38674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0ECD951-8FA2-4B1A-98D2-C5DA74073A0D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440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F3F38B-5FC9-48FB-8651-9514A76DA932}" type="slidenum">
              <a:rPr lang="en-US" altLang="en-US" sz="1600" smtClean="0"/>
              <a:pPr>
                <a:spcBef>
                  <a:spcPct val="0"/>
                </a:spcBef>
              </a:pPr>
              <a:t>19</a:t>
            </a:fld>
            <a:endParaRPr lang="en-US" altLang="en-US" sz="1600"/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spcAft>
                <a:spcPct val="50000"/>
              </a:spcAft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00951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20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F7A4913A-C200-4AD2-A318-F1FF601F93D1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6DA196-72AC-47D0-80F7-B893B0EB54CC}" type="slidenum">
              <a:rPr lang="en-US" altLang="en-US" sz="1600" smtClean="0"/>
              <a:pPr>
                <a:spcBef>
                  <a:spcPct val="0"/>
                </a:spcBef>
              </a:pPr>
              <a:t>2</a:t>
            </a:fld>
            <a:endParaRPr lang="en-US" altLang="en-US" sz="1600"/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21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350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22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583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47738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4773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7298A3-BD24-4B81-A84D-813CED4E41F0}" type="datetime3">
              <a:rPr lang="en-US" altLang="en-US" sz="1400"/>
              <a:pPr>
                <a:spcBef>
                  <a:spcPct val="0"/>
                </a:spcBef>
              </a:pPr>
              <a:t>4 August 2026</a:t>
            </a:fld>
            <a:endParaRPr lang="en-US" altLang="en-US" sz="1400"/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620" tIns="46310" rIns="92620" bIns="46310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2475" indent="-288925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728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0838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2800" indent="-230188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00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72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4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1600" indent="-230188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D78B34F7-DE42-4291-8786-45AB4976AF2F}" type="slidenum">
              <a:rPr lang="en-US" altLang="en-US" sz="2000" smtClean="0"/>
              <a:pPr algn="ctr" eaLnBrk="1" hangingPunct="1">
                <a:spcBef>
                  <a:spcPct val="0"/>
                </a:spcBef>
              </a:pPr>
              <a:t>23</a:t>
            </a:fld>
            <a:endParaRPr lang="en-US" altLang="en-US" sz="20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1150" y="4316413"/>
            <a:ext cx="5908675" cy="4098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3">
              <a:spcBef>
                <a:spcPct val="50000"/>
              </a:spcBef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23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571490E-FB9A-2EA6-DB4F-8E0437148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372F454C-EBAF-EB3E-1B06-8F7C253495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96925"/>
            <a:endParaRPr lang="en-US" altLang="en-US" sz="14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796925"/>
            <a:endParaRPr lang="en-US" altLang="en-US" sz="1000" dirty="0">
              <a:latin typeface="Arial" panose="020B0604020202020204" pitchFamily="34" charset="0"/>
            </a:endParaRPr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7738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79393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4BAFA3DA-3CB2-48FA-BB79-D403EA647F18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549F8F-EA0F-4F7C-A30F-2C9E41AB372D}" type="slidenum">
              <a:rPr lang="en-US" altLang="en-US" sz="1600" smtClean="0"/>
              <a:pPr>
                <a:spcBef>
                  <a:spcPct val="0"/>
                </a:spcBef>
              </a:pPr>
              <a:t>4</a:t>
            </a:fld>
            <a:endParaRPr lang="en-US" altLang="en-US" sz="16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0EDEFF58-93A5-47E4-89AF-B17B06872EC7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3429E2-566F-426E-BDE5-7095BDF5DDC3}" type="slidenum">
              <a:rPr lang="en-US" altLang="en-US" sz="1600" smtClean="0"/>
              <a:pPr>
                <a:spcBef>
                  <a:spcPct val="0"/>
                </a:spcBef>
              </a:pPr>
              <a:t>6</a:t>
            </a:fld>
            <a:endParaRPr lang="en-US" altLang="en-US" sz="160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619625" cy="3465512"/>
          </a:xfrm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284C6586-77C7-4325-BBD6-822CA740B5D0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125F4A-A51A-4BE8-9060-33B2FAD33FB5}" type="slidenum">
              <a:rPr lang="en-US" altLang="en-US" sz="1600" smtClean="0"/>
              <a:pPr>
                <a:spcBef>
                  <a:spcPct val="0"/>
                </a:spcBef>
              </a:pPr>
              <a:t>7</a:t>
            </a:fld>
            <a:endParaRPr lang="en-US" altLang="en-US" sz="1600"/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619625" cy="3465512"/>
          </a:xfrm>
          <a:ln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3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96DABE7F-4BEE-4571-9239-11A877D351AD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2560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91F14A4-6C29-484A-8692-E2BB46937815}" type="slidenum">
              <a:rPr lang="en-US" altLang="en-US" sz="1600" smtClean="0"/>
              <a:pPr>
                <a:spcBef>
                  <a:spcPct val="0"/>
                </a:spcBef>
              </a:pPr>
              <a:t>8</a:t>
            </a:fld>
            <a:endParaRPr lang="en-US" altLang="en-US" sz="1600"/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805B9CF6-452E-4AFC-AED1-063F7A4E51D2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96478D-EFB0-4005-A02D-38D98B449573}" type="slidenum">
              <a:rPr lang="en-US" altLang="en-US" sz="1600" smtClean="0"/>
              <a:pPr>
                <a:spcBef>
                  <a:spcPct val="0"/>
                </a:spcBef>
              </a:pPr>
              <a:t>9</a:t>
            </a:fld>
            <a:endParaRPr lang="en-US" altLang="en-US" sz="1600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700088"/>
            <a:ext cx="4602163" cy="3451225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3940175" y="0"/>
            <a:ext cx="3009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3" rIns="91426" bIns="45713"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fld id="{93A9EB83-9FAB-431D-86A0-551C2C419779}" type="datetime3">
              <a:rPr lang="en-US" altLang="en-US" sz="2400"/>
              <a:pPr algn="ctr" eaLnBrk="1" hangingPunct="1">
                <a:spcBef>
                  <a:spcPct val="0"/>
                </a:spcBef>
              </a:pPr>
              <a:t>4 August 2026</a:t>
            </a:fld>
            <a:endParaRPr lang="en-US" altLang="en-US" sz="2400"/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 defTabSz="923925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defTabSz="923925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6A8A57-BABB-4BCC-98A2-99A90A2C7108}" type="slidenum">
              <a:rPr lang="en-US" altLang="en-US" sz="1600" smtClean="0"/>
              <a:pPr>
                <a:spcBef>
                  <a:spcPct val="0"/>
                </a:spcBef>
              </a:pPr>
              <a:t>10</a:t>
            </a:fld>
            <a:endParaRPr lang="en-US" altLang="en-US" sz="160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619625" cy="3465512"/>
          </a:xfrm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100" y="4387850"/>
            <a:ext cx="5095875" cy="41544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 rot="-129976">
            <a:off x="2325688" y="1711325"/>
            <a:ext cx="4495800" cy="3241675"/>
            <a:chOff x="1092" y="871"/>
            <a:chExt cx="3576" cy="2579"/>
          </a:xfrm>
        </p:grpSpPr>
        <p:sp>
          <p:nvSpPr>
            <p:cNvPr id="5" name="Freeform 12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3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4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>
                <a:gd name="T0" fmla="*/ 108 w 217"/>
                <a:gd name="T1" fmla="*/ 226 h 268"/>
                <a:gd name="T2" fmla="*/ 136 w 217"/>
                <a:gd name="T3" fmla="*/ 48 h 268"/>
                <a:gd name="T4" fmla="*/ 136 w 217"/>
                <a:gd name="T5" fmla="*/ 48 h 268"/>
                <a:gd name="T6" fmla="*/ 141 w 217"/>
                <a:gd name="T7" fmla="*/ 37 h 268"/>
                <a:gd name="T8" fmla="*/ 141 w 217"/>
                <a:gd name="T9" fmla="*/ 27 h 268"/>
                <a:gd name="T10" fmla="*/ 141 w 217"/>
                <a:gd name="T11" fmla="*/ 16 h 268"/>
                <a:gd name="T12" fmla="*/ 134 w 217"/>
                <a:gd name="T13" fmla="*/ 8 h 268"/>
                <a:gd name="T14" fmla="*/ 127 w 217"/>
                <a:gd name="T15" fmla="*/ 2 h 268"/>
                <a:gd name="T16" fmla="*/ 127 w 217"/>
                <a:gd name="T17" fmla="*/ 2 h 268"/>
                <a:gd name="T18" fmla="*/ 116 w 217"/>
                <a:gd name="T19" fmla="*/ 0 h 268"/>
                <a:gd name="T20" fmla="*/ 108 w 217"/>
                <a:gd name="T21" fmla="*/ 0 h 268"/>
                <a:gd name="T22" fmla="*/ 108 w 217"/>
                <a:gd name="T23" fmla="*/ 2 h 268"/>
                <a:gd name="T24" fmla="*/ 108 w 217"/>
                <a:gd name="T25" fmla="*/ 8 h 268"/>
                <a:gd name="T26" fmla="*/ 108 w 217"/>
                <a:gd name="T27" fmla="*/ 16 h 268"/>
                <a:gd name="T28" fmla="*/ 82 w 217"/>
                <a:gd name="T29" fmla="*/ 115 h 268"/>
                <a:gd name="T30" fmla="*/ 11 w 217"/>
                <a:gd name="T31" fmla="*/ 287 h 268"/>
                <a:gd name="T32" fmla="*/ 11 w 217"/>
                <a:gd name="T33" fmla="*/ 287 h 268"/>
                <a:gd name="T34" fmla="*/ 2 w 217"/>
                <a:gd name="T35" fmla="*/ 295 h 268"/>
                <a:gd name="T36" fmla="*/ 0 w 217"/>
                <a:gd name="T37" fmla="*/ 305 h 268"/>
                <a:gd name="T38" fmla="*/ 0 w 217"/>
                <a:gd name="T39" fmla="*/ 316 h 268"/>
                <a:gd name="T40" fmla="*/ 2 w 217"/>
                <a:gd name="T41" fmla="*/ 325 h 268"/>
                <a:gd name="T42" fmla="*/ 6 w 217"/>
                <a:gd name="T43" fmla="*/ 333 h 268"/>
                <a:gd name="T44" fmla="*/ 6 w 217"/>
                <a:gd name="T45" fmla="*/ 333 h 268"/>
                <a:gd name="T46" fmla="*/ 15 w 217"/>
                <a:gd name="T47" fmla="*/ 339 h 268"/>
                <a:gd name="T48" fmla="*/ 25 w 217"/>
                <a:gd name="T49" fmla="*/ 342 h 268"/>
                <a:gd name="T50" fmla="*/ 36 w 217"/>
                <a:gd name="T51" fmla="*/ 339 h 268"/>
                <a:gd name="T52" fmla="*/ 46 w 217"/>
                <a:gd name="T53" fmla="*/ 337 h 268"/>
                <a:gd name="T54" fmla="*/ 55 w 217"/>
                <a:gd name="T55" fmla="*/ 331 h 268"/>
                <a:gd name="T56" fmla="*/ 108 w 217"/>
                <a:gd name="T57" fmla="*/ 226 h 268"/>
                <a:gd name="T58" fmla="*/ 108 w 217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5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>
                <a:gd name="T0" fmla="*/ 108 w 217"/>
                <a:gd name="T1" fmla="*/ 226 h 268"/>
                <a:gd name="T2" fmla="*/ 136 w 217"/>
                <a:gd name="T3" fmla="*/ 48 h 268"/>
                <a:gd name="T4" fmla="*/ 136 w 217"/>
                <a:gd name="T5" fmla="*/ 48 h 268"/>
                <a:gd name="T6" fmla="*/ 141 w 217"/>
                <a:gd name="T7" fmla="*/ 37 h 268"/>
                <a:gd name="T8" fmla="*/ 141 w 217"/>
                <a:gd name="T9" fmla="*/ 27 h 268"/>
                <a:gd name="T10" fmla="*/ 141 w 217"/>
                <a:gd name="T11" fmla="*/ 16 h 268"/>
                <a:gd name="T12" fmla="*/ 134 w 217"/>
                <a:gd name="T13" fmla="*/ 8 h 268"/>
                <a:gd name="T14" fmla="*/ 127 w 217"/>
                <a:gd name="T15" fmla="*/ 2 h 268"/>
                <a:gd name="T16" fmla="*/ 127 w 217"/>
                <a:gd name="T17" fmla="*/ 2 h 268"/>
                <a:gd name="T18" fmla="*/ 116 w 217"/>
                <a:gd name="T19" fmla="*/ 0 h 268"/>
                <a:gd name="T20" fmla="*/ 108 w 217"/>
                <a:gd name="T21" fmla="*/ 0 h 268"/>
                <a:gd name="T22" fmla="*/ 108 w 217"/>
                <a:gd name="T23" fmla="*/ 2 h 268"/>
                <a:gd name="T24" fmla="*/ 108 w 217"/>
                <a:gd name="T25" fmla="*/ 8 h 268"/>
                <a:gd name="T26" fmla="*/ 108 w 217"/>
                <a:gd name="T27" fmla="*/ 16 h 268"/>
                <a:gd name="T28" fmla="*/ 82 w 217"/>
                <a:gd name="T29" fmla="*/ 115 h 268"/>
                <a:gd name="T30" fmla="*/ 11 w 217"/>
                <a:gd name="T31" fmla="*/ 287 h 268"/>
                <a:gd name="T32" fmla="*/ 11 w 217"/>
                <a:gd name="T33" fmla="*/ 287 h 268"/>
                <a:gd name="T34" fmla="*/ 2 w 217"/>
                <a:gd name="T35" fmla="*/ 295 h 268"/>
                <a:gd name="T36" fmla="*/ 0 w 217"/>
                <a:gd name="T37" fmla="*/ 305 h 268"/>
                <a:gd name="T38" fmla="*/ 0 w 217"/>
                <a:gd name="T39" fmla="*/ 316 h 268"/>
                <a:gd name="T40" fmla="*/ 2 w 217"/>
                <a:gd name="T41" fmla="*/ 325 h 268"/>
                <a:gd name="T42" fmla="*/ 6 w 217"/>
                <a:gd name="T43" fmla="*/ 333 h 268"/>
                <a:gd name="T44" fmla="*/ 6 w 217"/>
                <a:gd name="T45" fmla="*/ 333 h 268"/>
                <a:gd name="T46" fmla="*/ 15 w 217"/>
                <a:gd name="T47" fmla="*/ 339 h 268"/>
                <a:gd name="T48" fmla="*/ 25 w 217"/>
                <a:gd name="T49" fmla="*/ 342 h 268"/>
                <a:gd name="T50" fmla="*/ 36 w 217"/>
                <a:gd name="T51" fmla="*/ 339 h 268"/>
                <a:gd name="T52" fmla="*/ 46 w 217"/>
                <a:gd name="T53" fmla="*/ 337 h 268"/>
                <a:gd name="T54" fmla="*/ 55 w 217"/>
                <a:gd name="T55" fmla="*/ 331 h 268"/>
                <a:gd name="T56" fmla="*/ 108 w 217"/>
                <a:gd name="T57" fmla="*/ 226 h 268"/>
                <a:gd name="T58" fmla="*/ 108 w 217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6"/>
            <p:cNvSpPr>
              <a:spLocks/>
            </p:cNvSpPr>
            <p:nvPr/>
          </p:nvSpPr>
          <p:spPr bwMode="auto">
            <a:xfrm>
              <a:off x="1513" y="1030"/>
              <a:ext cx="216" cy="269"/>
            </a:xfrm>
            <a:custGeom>
              <a:avLst/>
              <a:gdLst>
                <a:gd name="T0" fmla="*/ 132 w 216"/>
                <a:gd name="T1" fmla="*/ 226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88 h 268"/>
                <a:gd name="T32" fmla="*/ 8 w 216"/>
                <a:gd name="T33" fmla="*/ 288 h 268"/>
                <a:gd name="T34" fmla="*/ 2 w 216"/>
                <a:gd name="T35" fmla="*/ 295 h 268"/>
                <a:gd name="T36" fmla="*/ 0 w 216"/>
                <a:gd name="T37" fmla="*/ 306 h 268"/>
                <a:gd name="T38" fmla="*/ 0 w 216"/>
                <a:gd name="T39" fmla="*/ 317 h 268"/>
                <a:gd name="T40" fmla="*/ 2 w 216"/>
                <a:gd name="T41" fmla="*/ 325 h 268"/>
                <a:gd name="T42" fmla="*/ 6 w 216"/>
                <a:gd name="T43" fmla="*/ 334 h 268"/>
                <a:gd name="T44" fmla="*/ 6 w 216"/>
                <a:gd name="T45" fmla="*/ 334 h 268"/>
                <a:gd name="T46" fmla="*/ 15 w 216"/>
                <a:gd name="T47" fmla="*/ 340 h 268"/>
                <a:gd name="T48" fmla="*/ 25 w 216"/>
                <a:gd name="T49" fmla="*/ 342 h 268"/>
                <a:gd name="T50" fmla="*/ 36 w 216"/>
                <a:gd name="T51" fmla="*/ 342 h 268"/>
                <a:gd name="T52" fmla="*/ 46 w 216"/>
                <a:gd name="T53" fmla="*/ 338 h 268"/>
                <a:gd name="T54" fmla="*/ 54 w 216"/>
                <a:gd name="T55" fmla="*/ 332 h 268"/>
                <a:gd name="T56" fmla="*/ 132 w 216"/>
                <a:gd name="T57" fmla="*/ 226 h 268"/>
                <a:gd name="T58" fmla="*/ 132 w 216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1513" y="1030"/>
              <a:ext cx="216" cy="269"/>
            </a:xfrm>
            <a:custGeom>
              <a:avLst/>
              <a:gdLst>
                <a:gd name="T0" fmla="*/ 132 w 216"/>
                <a:gd name="T1" fmla="*/ 226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88 h 268"/>
                <a:gd name="T32" fmla="*/ 8 w 216"/>
                <a:gd name="T33" fmla="*/ 288 h 268"/>
                <a:gd name="T34" fmla="*/ 2 w 216"/>
                <a:gd name="T35" fmla="*/ 295 h 268"/>
                <a:gd name="T36" fmla="*/ 0 w 216"/>
                <a:gd name="T37" fmla="*/ 306 h 268"/>
                <a:gd name="T38" fmla="*/ 0 w 216"/>
                <a:gd name="T39" fmla="*/ 317 h 268"/>
                <a:gd name="T40" fmla="*/ 2 w 216"/>
                <a:gd name="T41" fmla="*/ 325 h 268"/>
                <a:gd name="T42" fmla="*/ 6 w 216"/>
                <a:gd name="T43" fmla="*/ 334 h 268"/>
                <a:gd name="T44" fmla="*/ 6 w 216"/>
                <a:gd name="T45" fmla="*/ 334 h 268"/>
                <a:gd name="T46" fmla="*/ 15 w 216"/>
                <a:gd name="T47" fmla="*/ 340 h 268"/>
                <a:gd name="T48" fmla="*/ 25 w 216"/>
                <a:gd name="T49" fmla="*/ 342 h 268"/>
                <a:gd name="T50" fmla="*/ 36 w 216"/>
                <a:gd name="T51" fmla="*/ 342 h 268"/>
                <a:gd name="T52" fmla="*/ 46 w 216"/>
                <a:gd name="T53" fmla="*/ 338 h 268"/>
                <a:gd name="T54" fmla="*/ 54 w 216"/>
                <a:gd name="T55" fmla="*/ 332 h 268"/>
                <a:gd name="T56" fmla="*/ 132 w 216"/>
                <a:gd name="T57" fmla="*/ 226 h 268"/>
                <a:gd name="T58" fmla="*/ 132 w 216"/>
                <a:gd name="T59" fmla="*/ 226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auto">
            <a:xfrm>
              <a:off x="1555" y="1069"/>
              <a:ext cx="217" cy="269"/>
            </a:xfrm>
            <a:custGeom>
              <a:avLst/>
              <a:gdLst>
                <a:gd name="T0" fmla="*/ 58 w 219"/>
                <a:gd name="T1" fmla="*/ 228 h 268"/>
                <a:gd name="T2" fmla="*/ 113 w 219"/>
                <a:gd name="T3" fmla="*/ 50 h 268"/>
                <a:gd name="T4" fmla="*/ 113 w 219"/>
                <a:gd name="T5" fmla="*/ 50 h 268"/>
                <a:gd name="T6" fmla="*/ 116 w 219"/>
                <a:gd name="T7" fmla="*/ 39 h 268"/>
                <a:gd name="T8" fmla="*/ 116 w 219"/>
                <a:gd name="T9" fmla="*/ 29 h 268"/>
                <a:gd name="T10" fmla="*/ 114 w 219"/>
                <a:gd name="T11" fmla="*/ 18 h 268"/>
                <a:gd name="T12" fmla="*/ 112 w 219"/>
                <a:gd name="T13" fmla="*/ 10 h 268"/>
                <a:gd name="T14" fmla="*/ 108 w 219"/>
                <a:gd name="T15" fmla="*/ 4 h 268"/>
                <a:gd name="T16" fmla="*/ 108 w 219"/>
                <a:gd name="T17" fmla="*/ 4 h 268"/>
                <a:gd name="T18" fmla="*/ 104 w 219"/>
                <a:gd name="T19" fmla="*/ 0 h 268"/>
                <a:gd name="T20" fmla="*/ 98 w 219"/>
                <a:gd name="T21" fmla="*/ 0 h 268"/>
                <a:gd name="T22" fmla="*/ 94 w 219"/>
                <a:gd name="T23" fmla="*/ 4 h 268"/>
                <a:gd name="T24" fmla="*/ 90 w 219"/>
                <a:gd name="T25" fmla="*/ 10 h 268"/>
                <a:gd name="T26" fmla="*/ 85 w 219"/>
                <a:gd name="T27" fmla="*/ 18 h 268"/>
                <a:gd name="T28" fmla="*/ 54 w 219"/>
                <a:gd name="T29" fmla="*/ 115 h 268"/>
                <a:gd name="T30" fmla="*/ 11 w 219"/>
                <a:gd name="T31" fmla="*/ 289 h 268"/>
                <a:gd name="T32" fmla="*/ 11 w 219"/>
                <a:gd name="T33" fmla="*/ 289 h 268"/>
                <a:gd name="T34" fmla="*/ 4 w 219"/>
                <a:gd name="T35" fmla="*/ 298 h 268"/>
                <a:gd name="T36" fmla="*/ 0 w 219"/>
                <a:gd name="T37" fmla="*/ 307 h 268"/>
                <a:gd name="T38" fmla="*/ 0 w 219"/>
                <a:gd name="T39" fmla="*/ 316 h 268"/>
                <a:gd name="T40" fmla="*/ 4 w 219"/>
                <a:gd name="T41" fmla="*/ 327 h 268"/>
                <a:gd name="T42" fmla="*/ 8 w 219"/>
                <a:gd name="T43" fmla="*/ 335 h 268"/>
                <a:gd name="T44" fmla="*/ 8 w 219"/>
                <a:gd name="T45" fmla="*/ 335 h 268"/>
                <a:gd name="T46" fmla="*/ 17 w 219"/>
                <a:gd name="T47" fmla="*/ 342 h 268"/>
                <a:gd name="T48" fmla="*/ 27 w 219"/>
                <a:gd name="T49" fmla="*/ 342 h 268"/>
                <a:gd name="T50" fmla="*/ 38 w 219"/>
                <a:gd name="T51" fmla="*/ 342 h 268"/>
                <a:gd name="T52" fmla="*/ 46 w 219"/>
                <a:gd name="T53" fmla="*/ 337 h 268"/>
                <a:gd name="T54" fmla="*/ 54 w 219"/>
                <a:gd name="T55" fmla="*/ 331 h 268"/>
                <a:gd name="T56" fmla="*/ 58 w 219"/>
                <a:gd name="T57" fmla="*/ 228 h 268"/>
                <a:gd name="T58" fmla="*/ 58 w 219"/>
                <a:gd name="T59" fmla="*/ 228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1555" y="1069"/>
              <a:ext cx="217" cy="269"/>
            </a:xfrm>
            <a:custGeom>
              <a:avLst/>
              <a:gdLst>
                <a:gd name="T0" fmla="*/ 58 w 219"/>
                <a:gd name="T1" fmla="*/ 228 h 268"/>
                <a:gd name="T2" fmla="*/ 113 w 219"/>
                <a:gd name="T3" fmla="*/ 50 h 268"/>
                <a:gd name="T4" fmla="*/ 113 w 219"/>
                <a:gd name="T5" fmla="*/ 50 h 268"/>
                <a:gd name="T6" fmla="*/ 116 w 219"/>
                <a:gd name="T7" fmla="*/ 39 h 268"/>
                <a:gd name="T8" fmla="*/ 116 w 219"/>
                <a:gd name="T9" fmla="*/ 29 h 268"/>
                <a:gd name="T10" fmla="*/ 114 w 219"/>
                <a:gd name="T11" fmla="*/ 18 h 268"/>
                <a:gd name="T12" fmla="*/ 112 w 219"/>
                <a:gd name="T13" fmla="*/ 10 h 268"/>
                <a:gd name="T14" fmla="*/ 108 w 219"/>
                <a:gd name="T15" fmla="*/ 4 h 268"/>
                <a:gd name="T16" fmla="*/ 108 w 219"/>
                <a:gd name="T17" fmla="*/ 4 h 268"/>
                <a:gd name="T18" fmla="*/ 104 w 219"/>
                <a:gd name="T19" fmla="*/ 0 h 268"/>
                <a:gd name="T20" fmla="*/ 98 w 219"/>
                <a:gd name="T21" fmla="*/ 0 h 268"/>
                <a:gd name="T22" fmla="*/ 94 w 219"/>
                <a:gd name="T23" fmla="*/ 4 h 268"/>
                <a:gd name="T24" fmla="*/ 90 w 219"/>
                <a:gd name="T25" fmla="*/ 10 h 268"/>
                <a:gd name="T26" fmla="*/ 85 w 219"/>
                <a:gd name="T27" fmla="*/ 18 h 268"/>
                <a:gd name="T28" fmla="*/ 54 w 219"/>
                <a:gd name="T29" fmla="*/ 115 h 268"/>
                <a:gd name="T30" fmla="*/ 11 w 219"/>
                <a:gd name="T31" fmla="*/ 289 h 268"/>
                <a:gd name="T32" fmla="*/ 11 w 219"/>
                <a:gd name="T33" fmla="*/ 289 h 268"/>
                <a:gd name="T34" fmla="*/ 4 w 219"/>
                <a:gd name="T35" fmla="*/ 298 h 268"/>
                <a:gd name="T36" fmla="*/ 0 w 219"/>
                <a:gd name="T37" fmla="*/ 307 h 268"/>
                <a:gd name="T38" fmla="*/ 0 w 219"/>
                <a:gd name="T39" fmla="*/ 316 h 268"/>
                <a:gd name="T40" fmla="*/ 4 w 219"/>
                <a:gd name="T41" fmla="*/ 327 h 268"/>
                <a:gd name="T42" fmla="*/ 8 w 219"/>
                <a:gd name="T43" fmla="*/ 335 h 268"/>
                <a:gd name="T44" fmla="*/ 8 w 219"/>
                <a:gd name="T45" fmla="*/ 335 h 268"/>
                <a:gd name="T46" fmla="*/ 17 w 219"/>
                <a:gd name="T47" fmla="*/ 342 h 268"/>
                <a:gd name="T48" fmla="*/ 27 w 219"/>
                <a:gd name="T49" fmla="*/ 342 h 268"/>
                <a:gd name="T50" fmla="*/ 38 w 219"/>
                <a:gd name="T51" fmla="*/ 342 h 268"/>
                <a:gd name="T52" fmla="*/ 46 w 219"/>
                <a:gd name="T53" fmla="*/ 337 h 268"/>
                <a:gd name="T54" fmla="*/ 54 w 219"/>
                <a:gd name="T55" fmla="*/ 331 h 268"/>
                <a:gd name="T56" fmla="*/ 58 w 219"/>
                <a:gd name="T57" fmla="*/ 228 h 268"/>
                <a:gd name="T58" fmla="*/ 58 w 219"/>
                <a:gd name="T59" fmla="*/ 228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>
                <a:gd name="T0" fmla="*/ 109 w 219"/>
                <a:gd name="T1" fmla="*/ 152 h 269"/>
                <a:gd name="T2" fmla="*/ 138 w 219"/>
                <a:gd name="T3" fmla="*/ 48 h 269"/>
                <a:gd name="T4" fmla="*/ 138 w 219"/>
                <a:gd name="T5" fmla="*/ 48 h 269"/>
                <a:gd name="T6" fmla="*/ 143 w 219"/>
                <a:gd name="T7" fmla="*/ 38 h 269"/>
                <a:gd name="T8" fmla="*/ 143 w 219"/>
                <a:gd name="T9" fmla="*/ 27 h 269"/>
                <a:gd name="T10" fmla="*/ 140 w 219"/>
                <a:gd name="T11" fmla="*/ 17 h 269"/>
                <a:gd name="T12" fmla="*/ 136 w 219"/>
                <a:gd name="T13" fmla="*/ 8 h 269"/>
                <a:gd name="T14" fmla="*/ 127 w 219"/>
                <a:gd name="T15" fmla="*/ 2 h 269"/>
                <a:gd name="T16" fmla="*/ 127 w 219"/>
                <a:gd name="T17" fmla="*/ 2 h 269"/>
                <a:gd name="T18" fmla="*/ 119 w 219"/>
                <a:gd name="T19" fmla="*/ 0 h 269"/>
                <a:gd name="T20" fmla="*/ 109 w 219"/>
                <a:gd name="T21" fmla="*/ 0 h 269"/>
                <a:gd name="T22" fmla="*/ 109 w 219"/>
                <a:gd name="T23" fmla="*/ 2 h 269"/>
                <a:gd name="T24" fmla="*/ 109 w 219"/>
                <a:gd name="T25" fmla="*/ 8 h 269"/>
                <a:gd name="T26" fmla="*/ 109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09 w 219"/>
                <a:gd name="T57" fmla="*/ 152 h 269"/>
                <a:gd name="T58" fmla="*/ 109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>
                <a:gd name="T0" fmla="*/ 109 w 219"/>
                <a:gd name="T1" fmla="*/ 152 h 269"/>
                <a:gd name="T2" fmla="*/ 138 w 219"/>
                <a:gd name="T3" fmla="*/ 48 h 269"/>
                <a:gd name="T4" fmla="*/ 138 w 219"/>
                <a:gd name="T5" fmla="*/ 48 h 269"/>
                <a:gd name="T6" fmla="*/ 143 w 219"/>
                <a:gd name="T7" fmla="*/ 38 h 269"/>
                <a:gd name="T8" fmla="*/ 143 w 219"/>
                <a:gd name="T9" fmla="*/ 27 h 269"/>
                <a:gd name="T10" fmla="*/ 140 w 219"/>
                <a:gd name="T11" fmla="*/ 17 h 269"/>
                <a:gd name="T12" fmla="*/ 136 w 219"/>
                <a:gd name="T13" fmla="*/ 8 h 269"/>
                <a:gd name="T14" fmla="*/ 127 w 219"/>
                <a:gd name="T15" fmla="*/ 2 h 269"/>
                <a:gd name="T16" fmla="*/ 127 w 219"/>
                <a:gd name="T17" fmla="*/ 2 h 269"/>
                <a:gd name="T18" fmla="*/ 119 w 219"/>
                <a:gd name="T19" fmla="*/ 0 h 269"/>
                <a:gd name="T20" fmla="*/ 109 w 219"/>
                <a:gd name="T21" fmla="*/ 0 h 269"/>
                <a:gd name="T22" fmla="*/ 109 w 219"/>
                <a:gd name="T23" fmla="*/ 2 h 269"/>
                <a:gd name="T24" fmla="*/ 109 w 219"/>
                <a:gd name="T25" fmla="*/ 8 h 269"/>
                <a:gd name="T26" fmla="*/ 109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09 w 219"/>
                <a:gd name="T57" fmla="*/ 152 h 269"/>
                <a:gd name="T58" fmla="*/ 109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2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>
                <a:gd name="T0" fmla="*/ 58 w 219"/>
                <a:gd name="T1" fmla="*/ 151 h 268"/>
                <a:gd name="T2" fmla="*/ 113 w 219"/>
                <a:gd name="T3" fmla="*/ 48 h 268"/>
                <a:gd name="T4" fmla="*/ 113 w 219"/>
                <a:gd name="T5" fmla="*/ 48 h 268"/>
                <a:gd name="T6" fmla="*/ 116 w 219"/>
                <a:gd name="T7" fmla="*/ 37 h 268"/>
                <a:gd name="T8" fmla="*/ 116 w 219"/>
                <a:gd name="T9" fmla="*/ 27 h 268"/>
                <a:gd name="T10" fmla="*/ 114 w 219"/>
                <a:gd name="T11" fmla="*/ 16 h 268"/>
                <a:gd name="T12" fmla="*/ 112 w 219"/>
                <a:gd name="T13" fmla="*/ 8 h 268"/>
                <a:gd name="T14" fmla="*/ 108 w 219"/>
                <a:gd name="T15" fmla="*/ 2 h 268"/>
                <a:gd name="T16" fmla="*/ 108 w 219"/>
                <a:gd name="T17" fmla="*/ 2 h 268"/>
                <a:gd name="T18" fmla="*/ 104 w 219"/>
                <a:gd name="T19" fmla="*/ 0 h 268"/>
                <a:gd name="T20" fmla="*/ 98 w 219"/>
                <a:gd name="T21" fmla="*/ 0 h 268"/>
                <a:gd name="T22" fmla="*/ 93 w 219"/>
                <a:gd name="T23" fmla="*/ 2 h 268"/>
                <a:gd name="T24" fmla="*/ 89 w 219"/>
                <a:gd name="T25" fmla="*/ 8 h 268"/>
                <a:gd name="T26" fmla="*/ 83 w 219"/>
                <a:gd name="T27" fmla="*/ 16 h 268"/>
                <a:gd name="T28" fmla="*/ 5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4 w 219"/>
                <a:gd name="T55" fmla="*/ 256 h 268"/>
                <a:gd name="T56" fmla="*/ 58 w 219"/>
                <a:gd name="T57" fmla="*/ 151 h 268"/>
                <a:gd name="T58" fmla="*/ 58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>
                <a:gd name="T0" fmla="*/ 58 w 219"/>
                <a:gd name="T1" fmla="*/ 151 h 268"/>
                <a:gd name="T2" fmla="*/ 113 w 219"/>
                <a:gd name="T3" fmla="*/ 48 h 268"/>
                <a:gd name="T4" fmla="*/ 113 w 219"/>
                <a:gd name="T5" fmla="*/ 48 h 268"/>
                <a:gd name="T6" fmla="*/ 116 w 219"/>
                <a:gd name="T7" fmla="*/ 37 h 268"/>
                <a:gd name="T8" fmla="*/ 116 w 219"/>
                <a:gd name="T9" fmla="*/ 27 h 268"/>
                <a:gd name="T10" fmla="*/ 114 w 219"/>
                <a:gd name="T11" fmla="*/ 16 h 268"/>
                <a:gd name="T12" fmla="*/ 112 w 219"/>
                <a:gd name="T13" fmla="*/ 8 h 268"/>
                <a:gd name="T14" fmla="*/ 108 w 219"/>
                <a:gd name="T15" fmla="*/ 2 h 268"/>
                <a:gd name="T16" fmla="*/ 108 w 219"/>
                <a:gd name="T17" fmla="*/ 2 h 268"/>
                <a:gd name="T18" fmla="*/ 104 w 219"/>
                <a:gd name="T19" fmla="*/ 0 h 268"/>
                <a:gd name="T20" fmla="*/ 98 w 219"/>
                <a:gd name="T21" fmla="*/ 0 h 268"/>
                <a:gd name="T22" fmla="*/ 93 w 219"/>
                <a:gd name="T23" fmla="*/ 2 h 268"/>
                <a:gd name="T24" fmla="*/ 89 w 219"/>
                <a:gd name="T25" fmla="*/ 8 h 268"/>
                <a:gd name="T26" fmla="*/ 83 w 219"/>
                <a:gd name="T27" fmla="*/ 16 h 268"/>
                <a:gd name="T28" fmla="*/ 5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4 w 219"/>
                <a:gd name="T55" fmla="*/ 256 h 268"/>
                <a:gd name="T56" fmla="*/ 58 w 219"/>
                <a:gd name="T57" fmla="*/ 151 h 268"/>
                <a:gd name="T58" fmla="*/ 58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4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234 h 314"/>
                <a:gd name="T46" fmla="*/ 133 w 293"/>
                <a:gd name="T47" fmla="*/ 234 h 314"/>
                <a:gd name="T48" fmla="*/ 126 w 293"/>
                <a:gd name="T49" fmla="*/ 238 h 314"/>
                <a:gd name="T50" fmla="*/ 120 w 293"/>
                <a:gd name="T51" fmla="*/ 238 h 314"/>
                <a:gd name="T52" fmla="*/ 114 w 293"/>
                <a:gd name="T53" fmla="*/ 238 h 314"/>
                <a:gd name="T54" fmla="*/ 107 w 293"/>
                <a:gd name="T55" fmla="*/ 236 h 314"/>
                <a:gd name="T56" fmla="*/ 99 w 293"/>
                <a:gd name="T57" fmla="*/ 234 h 314"/>
                <a:gd name="T58" fmla="*/ 91 w 293"/>
                <a:gd name="T59" fmla="*/ 230 h 314"/>
                <a:gd name="T60" fmla="*/ 82 w 293"/>
                <a:gd name="T61" fmla="*/ 223 h 314"/>
                <a:gd name="T62" fmla="*/ 73 w 293"/>
                <a:gd name="T63" fmla="*/ 217 h 314"/>
                <a:gd name="T64" fmla="*/ 63 w 293"/>
                <a:gd name="T65" fmla="*/ 211 h 314"/>
                <a:gd name="T66" fmla="*/ 55 w 293"/>
                <a:gd name="T67" fmla="*/ 202 h 314"/>
                <a:gd name="T68" fmla="*/ 55 w 293"/>
                <a:gd name="T69" fmla="*/ 202 h 314"/>
                <a:gd name="T70" fmla="*/ 45 w 293"/>
                <a:gd name="T71" fmla="*/ 194 h 314"/>
                <a:gd name="T72" fmla="*/ 34 w 293"/>
                <a:gd name="T73" fmla="*/ 188 h 314"/>
                <a:gd name="T74" fmla="*/ 25 w 293"/>
                <a:gd name="T75" fmla="*/ 181 h 314"/>
                <a:gd name="T76" fmla="*/ 19 w 293"/>
                <a:gd name="T77" fmla="*/ 173 h 314"/>
                <a:gd name="T78" fmla="*/ 13 w 293"/>
                <a:gd name="T79" fmla="*/ 166 h 314"/>
                <a:gd name="T80" fmla="*/ 6 w 293"/>
                <a:gd name="T81" fmla="*/ 161 h 314"/>
                <a:gd name="T82" fmla="*/ 4 w 293"/>
                <a:gd name="T83" fmla="*/ 157 h 314"/>
                <a:gd name="T84" fmla="*/ 2 w 293"/>
                <a:gd name="T85" fmla="*/ 157 h 314"/>
                <a:gd name="T86" fmla="*/ 0 w 293"/>
                <a:gd name="T87" fmla="*/ 157 h 314"/>
                <a:gd name="T88" fmla="*/ 2 w 293"/>
                <a:gd name="T89" fmla="*/ 157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5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234 h 314"/>
                <a:gd name="T46" fmla="*/ 133 w 293"/>
                <a:gd name="T47" fmla="*/ 234 h 314"/>
                <a:gd name="T48" fmla="*/ 126 w 293"/>
                <a:gd name="T49" fmla="*/ 238 h 314"/>
                <a:gd name="T50" fmla="*/ 120 w 293"/>
                <a:gd name="T51" fmla="*/ 238 h 314"/>
                <a:gd name="T52" fmla="*/ 114 w 293"/>
                <a:gd name="T53" fmla="*/ 238 h 314"/>
                <a:gd name="T54" fmla="*/ 107 w 293"/>
                <a:gd name="T55" fmla="*/ 236 h 314"/>
                <a:gd name="T56" fmla="*/ 99 w 293"/>
                <a:gd name="T57" fmla="*/ 234 h 314"/>
                <a:gd name="T58" fmla="*/ 91 w 293"/>
                <a:gd name="T59" fmla="*/ 230 h 314"/>
                <a:gd name="T60" fmla="*/ 82 w 293"/>
                <a:gd name="T61" fmla="*/ 223 h 314"/>
                <a:gd name="T62" fmla="*/ 73 w 293"/>
                <a:gd name="T63" fmla="*/ 217 h 314"/>
                <a:gd name="T64" fmla="*/ 63 w 293"/>
                <a:gd name="T65" fmla="*/ 211 h 314"/>
                <a:gd name="T66" fmla="*/ 55 w 293"/>
                <a:gd name="T67" fmla="*/ 202 h 314"/>
                <a:gd name="T68" fmla="*/ 55 w 293"/>
                <a:gd name="T69" fmla="*/ 202 h 314"/>
                <a:gd name="T70" fmla="*/ 45 w 293"/>
                <a:gd name="T71" fmla="*/ 194 h 314"/>
                <a:gd name="T72" fmla="*/ 34 w 293"/>
                <a:gd name="T73" fmla="*/ 188 h 314"/>
                <a:gd name="T74" fmla="*/ 25 w 293"/>
                <a:gd name="T75" fmla="*/ 181 h 314"/>
                <a:gd name="T76" fmla="*/ 19 w 293"/>
                <a:gd name="T77" fmla="*/ 173 h 314"/>
                <a:gd name="T78" fmla="*/ 13 w 293"/>
                <a:gd name="T79" fmla="*/ 166 h 314"/>
                <a:gd name="T80" fmla="*/ 6 w 293"/>
                <a:gd name="T81" fmla="*/ 161 h 314"/>
                <a:gd name="T82" fmla="*/ 4 w 293"/>
                <a:gd name="T83" fmla="*/ 157 h 314"/>
                <a:gd name="T84" fmla="*/ 2 w 293"/>
                <a:gd name="T85" fmla="*/ 157 h 314"/>
                <a:gd name="T86" fmla="*/ 0 w 293"/>
                <a:gd name="T87" fmla="*/ 157 h 314"/>
                <a:gd name="T88" fmla="*/ 2 w 293"/>
                <a:gd name="T89" fmla="*/ 157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>
                <a:gd name="T0" fmla="*/ 57 w 218"/>
                <a:gd name="T1" fmla="*/ 153 h 269"/>
                <a:gd name="T2" fmla="*/ 111 w 218"/>
                <a:gd name="T3" fmla="*/ 50 h 269"/>
                <a:gd name="T4" fmla="*/ 111 w 218"/>
                <a:gd name="T5" fmla="*/ 50 h 269"/>
                <a:gd name="T6" fmla="*/ 113 w 218"/>
                <a:gd name="T7" fmla="*/ 40 h 269"/>
                <a:gd name="T8" fmla="*/ 115 w 218"/>
                <a:gd name="T9" fmla="*/ 29 h 269"/>
                <a:gd name="T10" fmla="*/ 113 w 218"/>
                <a:gd name="T11" fmla="*/ 19 h 269"/>
                <a:gd name="T12" fmla="*/ 111 w 218"/>
                <a:gd name="T13" fmla="*/ 10 h 269"/>
                <a:gd name="T14" fmla="*/ 107 w 218"/>
                <a:gd name="T15" fmla="*/ 2 h 269"/>
                <a:gd name="T16" fmla="*/ 107 w 218"/>
                <a:gd name="T17" fmla="*/ 2 h 269"/>
                <a:gd name="T18" fmla="*/ 102 w 218"/>
                <a:gd name="T19" fmla="*/ 0 h 269"/>
                <a:gd name="T20" fmla="*/ 97 w 218"/>
                <a:gd name="T21" fmla="*/ 0 h 269"/>
                <a:gd name="T22" fmla="*/ 92 w 218"/>
                <a:gd name="T23" fmla="*/ 4 h 269"/>
                <a:gd name="T24" fmla="*/ 88 w 218"/>
                <a:gd name="T25" fmla="*/ 10 h 269"/>
                <a:gd name="T26" fmla="*/ 82 w 218"/>
                <a:gd name="T27" fmla="*/ 19 h 269"/>
                <a:gd name="T28" fmla="*/ 54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57 w 218"/>
                <a:gd name="T57" fmla="*/ 153 h 269"/>
                <a:gd name="T58" fmla="*/ 57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7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>
                <a:gd name="T0" fmla="*/ 57 w 218"/>
                <a:gd name="T1" fmla="*/ 153 h 269"/>
                <a:gd name="T2" fmla="*/ 111 w 218"/>
                <a:gd name="T3" fmla="*/ 50 h 269"/>
                <a:gd name="T4" fmla="*/ 111 w 218"/>
                <a:gd name="T5" fmla="*/ 50 h 269"/>
                <a:gd name="T6" fmla="*/ 113 w 218"/>
                <a:gd name="T7" fmla="*/ 40 h 269"/>
                <a:gd name="T8" fmla="*/ 115 w 218"/>
                <a:gd name="T9" fmla="*/ 29 h 269"/>
                <a:gd name="T10" fmla="*/ 113 w 218"/>
                <a:gd name="T11" fmla="*/ 19 h 269"/>
                <a:gd name="T12" fmla="*/ 111 w 218"/>
                <a:gd name="T13" fmla="*/ 10 h 269"/>
                <a:gd name="T14" fmla="*/ 107 w 218"/>
                <a:gd name="T15" fmla="*/ 2 h 269"/>
                <a:gd name="T16" fmla="*/ 107 w 218"/>
                <a:gd name="T17" fmla="*/ 2 h 269"/>
                <a:gd name="T18" fmla="*/ 102 w 218"/>
                <a:gd name="T19" fmla="*/ 0 h 269"/>
                <a:gd name="T20" fmla="*/ 97 w 218"/>
                <a:gd name="T21" fmla="*/ 0 h 269"/>
                <a:gd name="T22" fmla="*/ 92 w 218"/>
                <a:gd name="T23" fmla="*/ 4 h 269"/>
                <a:gd name="T24" fmla="*/ 88 w 218"/>
                <a:gd name="T25" fmla="*/ 10 h 269"/>
                <a:gd name="T26" fmla="*/ 82 w 218"/>
                <a:gd name="T27" fmla="*/ 19 h 269"/>
                <a:gd name="T28" fmla="*/ 54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57 w 218"/>
                <a:gd name="T57" fmla="*/ 153 h 269"/>
                <a:gd name="T58" fmla="*/ 57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8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0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97 h 243"/>
                <a:gd name="T6" fmla="*/ 4 w 245"/>
                <a:gd name="T7" fmla="*/ 215 h 243"/>
                <a:gd name="T8" fmla="*/ 15 w 245"/>
                <a:gd name="T9" fmla="*/ 252 h 243"/>
                <a:gd name="T10" fmla="*/ 38 w 245"/>
                <a:gd name="T11" fmla="*/ 280 h 243"/>
                <a:gd name="T12" fmla="*/ 67 w 245"/>
                <a:gd name="T13" fmla="*/ 304 h 243"/>
                <a:gd name="T14" fmla="*/ 103 w 245"/>
                <a:gd name="T15" fmla="*/ 314 h 243"/>
                <a:gd name="T16" fmla="*/ 124 w 245"/>
                <a:gd name="T17" fmla="*/ 317 h 243"/>
                <a:gd name="T18" fmla="*/ 162 w 245"/>
                <a:gd name="T19" fmla="*/ 310 h 243"/>
                <a:gd name="T20" fmla="*/ 193 w 245"/>
                <a:gd name="T21" fmla="*/ 293 h 243"/>
                <a:gd name="T22" fmla="*/ 220 w 245"/>
                <a:gd name="T23" fmla="*/ 266 h 243"/>
                <a:gd name="T24" fmla="*/ 238 w 245"/>
                <a:gd name="T25" fmla="*/ 234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31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97 h 243"/>
                <a:gd name="T6" fmla="*/ 4 w 245"/>
                <a:gd name="T7" fmla="*/ 215 h 243"/>
                <a:gd name="T8" fmla="*/ 15 w 245"/>
                <a:gd name="T9" fmla="*/ 252 h 243"/>
                <a:gd name="T10" fmla="*/ 38 w 245"/>
                <a:gd name="T11" fmla="*/ 280 h 243"/>
                <a:gd name="T12" fmla="*/ 67 w 245"/>
                <a:gd name="T13" fmla="*/ 304 h 243"/>
                <a:gd name="T14" fmla="*/ 103 w 245"/>
                <a:gd name="T15" fmla="*/ 314 h 243"/>
                <a:gd name="T16" fmla="*/ 124 w 245"/>
                <a:gd name="T17" fmla="*/ 317 h 243"/>
                <a:gd name="T18" fmla="*/ 162 w 245"/>
                <a:gd name="T19" fmla="*/ 310 h 243"/>
                <a:gd name="T20" fmla="*/ 193 w 245"/>
                <a:gd name="T21" fmla="*/ 293 h 243"/>
                <a:gd name="T22" fmla="*/ 220 w 245"/>
                <a:gd name="T23" fmla="*/ 266 h 243"/>
                <a:gd name="T24" fmla="*/ 238 w 245"/>
                <a:gd name="T25" fmla="*/ 234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32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>
                <a:gd name="T0" fmla="*/ 75 w 150"/>
                <a:gd name="T1" fmla="*/ 40 h 243"/>
                <a:gd name="T2" fmla="*/ 75 w 150"/>
                <a:gd name="T3" fmla="*/ 40 h 243"/>
                <a:gd name="T4" fmla="*/ 75 w 150"/>
                <a:gd name="T5" fmla="*/ 40 h 243"/>
                <a:gd name="T6" fmla="*/ 75 w 150"/>
                <a:gd name="T7" fmla="*/ 40 h 243"/>
                <a:gd name="T8" fmla="*/ 75 w 150"/>
                <a:gd name="T9" fmla="*/ 40 h 243"/>
                <a:gd name="T10" fmla="*/ 75 w 150"/>
                <a:gd name="T11" fmla="*/ 40 h 243"/>
                <a:gd name="T12" fmla="*/ 75 w 150"/>
                <a:gd name="T13" fmla="*/ 39 h 243"/>
                <a:gd name="T14" fmla="*/ 75 w 150"/>
                <a:gd name="T15" fmla="*/ 34 h 243"/>
                <a:gd name="T16" fmla="*/ 75 w 150"/>
                <a:gd name="T17" fmla="*/ 25 h 243"/>
                <a:gd name="T18" fmla="*/ 75 w 150"/>
                <a:gd name="T19" fmla="*/ 20 h 243"/>
                <a:gd name="T20" fmla="*/ 75 w 150"/>
                <a:gd name="T21" fmla="*/ 14 h 243"/>
                <a:gd name="T22" fmla="*/ 75 w 150"/>
                <a:gd name="T23" fmla="*/ 14 h 243"/>
                <a:gd name="T24" fmla="*/ 75 w 150"/>
                <a:gd name="T25" fmla="*/ 8 h 243"/>
                <a:gd name="T26" fmla="*/ 75 w 150"/>
                <a:gd name="T27" fmla="*/ 4 h 243"/>
                <a:gd name="T28" fmla="*/ 75 w 150"/>
                <a:gd name="T29" fmla="*/ 2 h 243"/>
                <a:gd name="T30" fmla="*/ 75 w 150"/>
                <a:gd name="T31" fmla="*/ 0 h 243"/>
                <a:gd name="T32" fmla="*/ 75 w 150"/>
                <a:gd name="T33" fmla="*/ 0 h 243"/>
                <a:gd name="T34" fmla="*/ 75 w 150"/>
                <a:gd name="T35" fmla="*/ 0 h 243"/>
                <a:gd name="T36" fmla="*/ 75 w 150"/>
                <a:gd name="T37" fmla="*/ 2 h 243"/>
                <a:gd name="T38" fmla="*/ 75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40 h 243"/>
                <a:gd name="T58" fmla="*/ 31 w 150"/>
                <a:gd name="T59" fmla="*/ 40 h 243"/>
                <a:gd name="T60" fmla="*/ 23 w 150"/>
                <a:gd name="T61" fmla="*/ 40 h 243"/>
                <a:gd name="T62" fmla="*/ 17 w 150"/>
                <a:gd name="T63" fmla="*/ 40 h 243"/>
                <a:gd name="T64" fmla="*/ 13 w 150"/>
                <a:gd name="T65" fmla="*/ 40 h 243"/>
                <a:gd name="T66" fmla="*/ 13 w 150"/>
                <a:gd name="T67" fmla="*/ 40 h 243"/>
                <a:gd name="T68" fmla="*/ 8 w 150"/>
                <a:gd name="T69" fmla="*/ 40 h 243"/>
                <a:gd name="T70" fmla="*/ 4 w 150"/>
                <a:gd name="T71" fmla="*/ 48 h 243"/>
                <a:gd name="T72" fmla="*/ 4 w 150"/>
                <a:gd name="T73" fmla="*/ 54 h 243"/>
                <a:gd name="T74" fmla="*/ 2 w 150"/>
                <a:gd name="T75" fmla="*/ 62 h 243"/>
                <a:gd name="T76" fmla="*/ 0 w 150"/>
                <a:gd name="T77" fmla="*/ 68 h 243"/>
                <a:gd name="T78" fmla="*/ 0 w 150"/>
                <a:gd name="T79" fmla="*/ 75 h 243"/>
                <a:gd name="T80" fmla="*/ 0 w 150"/>
                <a:gd name="T81" fmla="*/ 81 h 243"/>
                <a:gd name="T82" fmla="*/ 2 w 150"/>
                <a:gd name="T83" fmla="*/ 87 h 243"/>
                <a:gd name="T84" fmla="*/ 4 w 150"/>
                <a:gd name="T85" fmla="*/ 91 h 243"/>
                <a:gd name="T86" fmla="*/ 6 w 150"/>
                <a:gd name="T87" fmla="*/ 96 h 243"/>
                <a:gd name="T88" fmla="*/ 54 w 150"/>
                <a:gd name="T89" fmla="*/ 99 h 243"/>
                <a:gd name="T90" fmla="*/ 54 w 150"/>
                <a:gd name="T91" fmla="*/ 99 h 243"/>
                <a:gd name="T92" fmla="*/ 52 w 150"/>
                <a:gd name="T93" fmla="*/ 94 h 243"/>
                <a:gd name="T94" fmla="*/ 54 w 150"/>
                <a:gd name="T95" fmla="*/ 89 h 243"/>
                <a:gd name="T96" fmla="*/ 54 w 150"/>
                <a:gd name="T97" fmla="*/ 85 h 243"/>
                <a:gd name="T98" fmla="*/ 56 w 150"/>
                <a:gd name="T99" fmla="*/ 79 h 243"/>
                <a:gd name="T100" fmla="*/ 61 w 150"/>
                <a:gd name="T101" fmla="*/ 72 h 243"/>
                <a:gd name="T102" fmla="*/ 65 w 150"/>
                <a:gd name="T103" fmla="*/ 66 h 243"/>
                <a:gd name="T104" fmla="*/ 69 w 150"/>
                <a:gd name="T105" fmla="*/ 60 h 243"/>
                <a:gd name="T106" fmla="*/ 73 w 150"/>
                <a:gd name="T107" fmla="*/ 55 h 243"/>
                <a:gd name="T108" fmla="*/ 75 w 150"/>
                <a:gd name="T109" fmla="*/ 52 h 243"/>
                <a:gd name="T110" fmla="*/ 75 w 150"/>
                <a:gd name="T111" fmla="*/ 48 h 243"/>
                <a:gd name="T112" fmla="*/ 75 w 150"/>
                <a:gd name="T113" fmla="*/ 48 h 243"/>
                <a:gd name="T114" fmla="*/ 75 w 150"/>
                <a:gd name="T115" fmla="*/ 40 h 243"/>
                <a:gd name="T116" fmla="*/ 75 w 150"/>
                <a:gd name="T117" fmla="*/ 40 h 243"/>
                <a:gd name="T118" fmla="*/ 75 w 150"/>
                <a:gd name="T119" fmla="*/ 40 h 243"/>
                <a:gd name="T120" fmla="*/ 75 w 150"/>
                <a:gd name="T121" fmla="*/ 40 h 243"/>
                <a:gd name="T122" fmla="*/ 75 w 150"/>
                <a:gd name="T123" fmla="*/ 40 h 243"/>
                <a:gd name="T124" fmla="*/ 75 w 150"/>
                <a:gd name="T125" fmla="*/ 4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3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>
                <a:gd name="T0" fmla="*/ 75 w 150"/>
                <a:gd name="T1" fmla="*/ 40 h 243"/>
                <a:gd name="T2" fmla="*/ 75 w 150"/>
                <a:gd name="T3" fmla="*/ 40 h 243"/>
                <a:gd name="T4" fmla="*/ 75 w 150"/>
                <a:gd name="T5" fmla="*/ 40 h 243"/>
                <a:gd name="T6" fmla="*/ 75 w 150"/>
                <a:gd name="T7" fmla="*/ 40 h 243"/>
                <a:gd name="T8" fmla="*/ 75 w 150"/>
                <a:gd name="T9" fmla="*/ 40 h 243"/>
                <a:gd name="T10" fmla="*/ 75 w 150"/>
                <a:gd name="T11" fmla="*/ 40 h 243"/>
                <a:gd name="T12" fmla="*/ 75 w 150"/>
                <a:gd name="T13" fmla="*/ 39 h 243"/>
                <a:gd name="T14" fmla="*/ 75 w 150"/>
                <a:gd name="T15" fmla="*/ 34 h 243"/>
                <a:gd name="T16" fmla="*/ 75 w 150"/>
                <a:gd name="T17" fmla="*/ 25 h 243"/>
                <a:gd name="T18" fmla="*/ 75 w 150"/>
                <a:gd name="T19" fmla="*/ 20 h 243"/>
                <a:gd name="T20" fmla="*/ 75 w 150"/>
                <a:gd name="T21" fmla="*/ 14 h 243"/>
                <a:gd name="T22" fmla="*/ 75 w 150"/>
                <a:gd name="T23" fmla="*/ 14 h 243"/>
                <a:gd name="T24" fmla="*/ 75 w 150"/>
                <a:gd name="T25" fmla="*/ 8 h 243"/>
                <a:gd name="T26" fmla="*/ 75 w 150"/>
                <a:gd name="T27" fmla="*/ 4 h 243"/>
                <a:gd name="T28" fmla="*/ 75 w 150"/>
                <a:gd name="T29" fmla="*/ 2 h 243"/>
                <a:gd name="T30" fmla="*/ 75 w 150"/>
                <a:gd name="T31" fmla="*/ 0 h 243"/>
                <a:gd name="T32" fmla="*/ 75 w 150"/>
                <a:gd name="T33" fmla="*/ 0 h 243"/>
                <a:gd name="T34" fmla="*/ 75 w 150"/>
                <a:gd name="T35" fmla="*/ 0 h 243"/>
                <a:gd name="T36" fmla="*/ 75 w 150"/>
                <a:gd name="T37" fmla="*/ 2 h 243"/>
                <a:gd name="T38" fmla="*/ 75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40 h 243"/>
                <a:gd name="T58" fmla="*/ 31 w 150"/>
                <a:gd name="T59" fmla="*/ 40 h 243"/>
                <a:gd name="T60" fmla="*/ 23 w 150"/>
                <a:gd name="T61" fmla="*/ 40 h 243"/>
                <a:gd name="T62" fmla="*/ 17 w 150"/>
                <a:gd name="T63" fmla="*/ 40 h 243"/>
                <a:gd name="T64" fmla="*/ 13 w 150"/>
                <a:gd name="T65" fmla="*/ 40 h 243"/>
                <a:gd name="T66" fmla="*/ 13 w 150"/>
                <a:gd name="T67" fmla="*/ 40 h 243"/>
                <a:gd name="T68" fmla="*/ 8 w 150"/>
                <a:gd name="T69" fmla="*/ 40 h 243"/>
                <a:gd name="T70" fmla="*/ 4 w 150"/>
                <a:gd name="T71" fmla="*/ 48 h 243"/>
                <a:gd name="T72" fmla="*/ 4 w 150"/>
                <a:gd name="T73" fmla="*/ 54 h 243"/>
                <a:gd name="T74" fmla="*/ 2 w 150"/>
                <a:gd name="T75" fmla="*/ 62 h 243"/>
                <a:gd name="T76" fmla="*/ 0 w 150"/>
                <a:gd name="T77" fmla="*/ 68 h 243"/>
                <a:gd name="T78" fmla="*/ 0 w 150"/>
                <a:gd name="T79" fmla="*/ 75 h 243"/>
                <a:gd name="T80" fmla="*/ 0 w 150"/>
                <a:gd name="T81" fmla="*/ 81 h 243"/>
                <a:gd name="T82" fmla="*/ 2 w 150"/>
                <a:gd name="T83" fmla="*/ 87 h 243"/>
                <a:gd name="T84" fmla="*/ 4 w 150"/>
                <a:gd name="T85" fmla="*/ 91 h 243"/>
                <a:gd name="T86" fmla="*/ 6 w 150"/>
                <a:gd name="T87" fmla="*/ 96 h 243"/>
                <a:gd name="T88" fmla="*/ 54 w 150"/>
                <a:gd name="T89" fmla="*/ 99 h 243"/>
                <a:gd name="T90" fmla="*/ 54 w 150"/>
                <a:gd name="T91" fmla="*/ 99 h 243"/>
                <a:gd name="T92" fmla="*/ 52 w 150"/>
                <a:gd name="T93" fmla="*/ 94 h 243"/>
                <a:gd name="T94" fmla="*/ 54 w 150"/>
                <a:gd name="T95" fmla="*/ 89 h 243"/>
                <a:gd name="T96" fmla="*/ 54 w 150"/>
                <a:gd name="T97" fmla="*/ 85 h 243"/>
                <a:gd name="T98" fmla="*/ 56 w 150"/>
                <a:gd name="T99" fmla="*/ 79 h 243"/>
                <a:gd name="T100" fmla="*/ 61 w 150"/>
                <a:gd name="T101" fmla="*/ 72 h 243"/>
                <a:gd name="T102" fmla="*/ 65 w 150"/>
                <a:gd name="T103" fmla="*/ 66 h 243"/>
                <a:gd name="T104" fmla="*/ 69 w 150"/>
                <a:gd name="T105" fmla="*/ 60 h 243"/>
                <a:gd name="T106" fmla="*/ 73 w 150"/>
                <a:gd name="T107" fmla="*/ 55 h 243"/>
                <a:gd name="T108" fmla="*/ 75 w 150"/>
                <a:gd name="T109" fmla="*/ 52 h 243"/>
                <a:gd name="T110" fmla="*/ 75 w 150"/>
                <a:gd name="T111" fmla="*/ 48 h 243"/>
                <a:gd name="T112" fmla="*/ 75 w 150"/>
                <a:gd name="T113" fmla="*/ 48 h 243"/>
                <a:gd name="T114" fmla="*/ 75 w 150"/>
                <a:gd name="T115" fmla="*/ 40 h 243"/>
                <a:gd name="T116" fmla="*/ 75 w 150"/>
                <a:gd name="T117" fmla="*/ 40 h 243"/>
                <a:gd name="T118" fmla="*/ 75 w 150"/>
                <a:gd name="T119" fmla="*/ 40 h 243"/>
                <a:gd name="T120" fmla="*/ 75 w 150"/>
                <a:gd name="T121" fmla="*/ 40 h 243"/>
                <a:gd name="T122" fmla="*/ 75 w 150"/>
                <a:gd name="T123" fmla="*/ 40 h 243"/>
                <a:gd name="T124" fmla="*/ 75 w 150"/>
                <a:gd name="T125" fmla="*/ 4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4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6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5 h 823"/>
                <a:gd name="T26" fmla="*/ 48 w 629"/>
                <a:gd name="T27" fmla="*/ 205 h 823"/>
                <a:gd name="T28" fmla="*/ 23 w 629"/>
                <a:gd name="T29" fmla="*/ 244 h 823"/>
                <a:gd name="T30" fmla="*/ 3 w 629"/>
                <a:gd name="T31" fmla="*/ 310 h 823"/>
                <a:gd name="T32" fmla="*/ 0 w 629"/>
                <a:gd name="T33" fmla="*/ 371 h 823"/>
                <a:gd name="T34" fmla="*/ 2 w 629"/>
                <a:gd name="T35" fmla="*/ 401 h 823"/>
                <a:gd name="T36" fmla="*/ 9 w 629"/>
                <a:gd name="T37" fmla="*/ 460 h 823"/>
                <a:gd name="T38" fmla="*/ 25 w 629"/>
                <a:gd name="T39" fmla="*/ 516 h 823"/>
                <a:gd name="T40" fmla="*/ 46 w 629"/>
                <a:gd name="T41" fmla="*/ 554 h 823"/>
                <a:gd name="T42" fmla="*/ 75 w 629"/>
                <a:gd name="T43" fmla="*/ 576 h 823"/>
                <a:gd name="T44" fmla="*/ 92 w 629"/>
                <a:gd name="T45" fmla="*/ 585 h 823"/>
                <a:gd name="T46" fmla="*/ 131 w 629"/>
                <a:gd name="T47" fmla="*/ 600 h 823"/>
                <a:gd name="T48" fmla="*/ 178 w 629"/>
                <a:gd name="T49" fmla="*/ 616 h 823"/>
                <a:gd name="T50" fmla="*/ 230 w 629"/>
                <a:gd name="T51" fmla="*/ 644 h 823"/>
                <a:gd name="T52" fmla="*/ 290 w 629"/>
                <a:gd name="T53" fmla="*/ 663 h 823"/>
                <a:gd name="T54" fmla="*/ 357 w 629"/>
                <a:gd name="T55" fmla="*/ 672 h 823"/>
                <a:gd name="T56" fmla="*/ 391 w 629"/>
                <a:gd name="T57" fmla="*/ 672 h 823"/>
                <a:gd name="T58" fmla="*/ 444 w 629"/>
                <a:gd name="T59" fmla="*/ 672 h 823"/>
                <a:gd name="T60" fmla="*/ 483 w 629"/>
                <a:gd name="T61" fmla="*/ 667 h 823"/>
                <a:gd name="T62" fmla="*/ 518 w 629"/>
                <a:gd name="T63" fmla="*/ 660 h 823"/>
                <a:gd name="T64" fmla="*/ 547 w 629"/>
                <a:gd name="T65" fmla="*/ 653 h 823"/>
                <a:gd name="T66" fmla="*/ 628 w 629"/>
                <a:gd name="T67" fmla="*/ 582 h 823"/>
                <a:gd name="T68" fmla="*/ 610 w 629"/>
                <a:gd name="T69" fmla="*/ 585 h 823"/>
                <a:gd name="T70" fmla="*/ 573 w 629"/>
                <a:gd name="T71" fmla="*/ 590 h 823"/>
                <a:gd name="T72" fmla="*/ 529 w 629"/>
                <a:gd name="T73" fmla="*/ 596 h 823"/>
                <a:gd name="T74" fmla="*/ 486 w 629"/>
                <a:gd name="T75" fmla="*/ 600 h 823"/>
                <a:gd name="T76" fmla="*/ 444 w 629"/>
                <a:gd name="T77" fmla="*/ 602 h 823"/>
                <a:gd name="T78" fmla="*/ 423 w 629"/>
                <a:gd name="T79" fmla="*/ 600 h 823"/>
                <a:gd name="T80" fmla="*/ 380 w 629"/>
                <a:gd name="T81" fmla="*/ 598 h 823"/>
                <a:gd name="T82" fmla="*/ 329 w 629"/>
                <a:gd name="T83" fmla="*/ 589 h 823"/>
                <a:gd name="T84" fmla="*/ 279 w 629"/>
                <a:gd name="T85" fmla="*/ 577 h 823"/>
                <a:gd name="T86" fmla="*/ 230 w 629"/>
                <a:gd name="T87" fmla="*/ 563 h 823"/>
                <a:gd name="T88" fmla="*/ 193 w 629"/>
                <a:gd name="T89" fmla="*/ 547 h 823"/>
                <a:gd name="T90" fmla="*/ 177 w 629"/>
                <a:gd name="T91" fmla="*/ 536 h 823"/>
                <a:gd name="T92" fmla="*/ 147 w 629"/>
                <a:gd name="T93" fmla="*/ 500 h 823"/>
                <a:gd name="T94" fmla="*/ 119 w 629"/>
                <a:gd name="T95" fmla="*/ 458 h 823"/>
                <a:gd name="T96" fmla="*/ 98 w 629"/>
                <a:gd name="T97" fmla="*/ 414 h 823"/>
                <a:gd name="T98" fmla="*/ 87 w 629"/>
                <a:gd name="T99" fmla="*/ 365 h 823"/>
                <a:gd name="T100" fmla="*/ 87 w 629"/>
                <a:gd name="T101" fmla="*/ 341 h 823"/>
                <a:gd name="T102" fmla="*/ 92 w 629"/>
                <a:gd name="T103" fmla="*/ 289 h 823"/>
                <a:gd name="T104" fmla="*/ 101 w 629"/>
                <a:gd name="T105" fmla="*/ 241 h 823"/>
                <a:gd name="T106" fmla="*/ 111 w 629"/>
                <a:gd name="T107" fmla="*/ 205 h 823"/>
                <a:gd name="T108" fmla="*/ 126 w 629"/>
                <a:gd name="T109" fmla="*/ 205 h 823"/>
                <a:gd name="T110" fmla="*/ 142 w 629"/>
                <a:gd name="T111" fmla="*/ 205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7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5 h 823"/>
                <a:gd name="T26" fmla="*/ 48 w 629"/>
                <a:gd name="T27" fmla="*/ 205 h 823"/>
                <a:gd name="T28" fmla="*/ 23 w 629"/>
                <a:gd name="T29" fmla="*/ 244 h 823"/>
                <a:gd name="T30" fmla="*/ 3 w 629"/>
                <a:gd name="T31" fmla="*/ 310 h 823"/>
                <a:gd name="T32" fmla="*/ 0 w 629"/>
                <a:gd name="T33" fmla="*/ 371 h 823"/>
                <a:gd name="T34" fmla="*/ 2 w 629"/>
                <a:gd name="T35" fmla="*/ 401 h 823"/>
                <a:gd name="T36" fmla="*/ 9 w 629"/>
                <a:gd name="T37" fmla="*/ 460 h 823"/>
                <a:gd name="T38" fmla="*/ 25 w 629"/>
                <a:gd name="T39" fmla="*/ 516 h 823"/>
                <a:gd name="T40" fmla="*/ 46 w 629"/>
                <a:gd name="T41" fmla="*/ 554 h 823"/>
                <a:gd name="T42" fmla="*/ 75 w 629"/>
                <a:gd name="T43" fmla="*/ 576 h 823"/>
                <a:gd name="T44" fmla="*/ 92 w 629"/>
                <a:gd name="T45" fmla="*/ 585 h 823"/>
                <a:gd name="T46" fmla="*/ 131 w 629"/>
                <a:gd name="T47" fmla="*/ 600 h 823"/>
                <a:gd name="T48" fmla="*/ 178 w 629"/>
                <a:gd name="T49" fmla="*/ 616 h 823"/>
                <a:gd name="T50" fmla="*/ 230 w 629"/>
                <a:gd name="T51" fmla="*/ 644 h 823"/>
                <a:gd name="T52" fmla="*/ 290 w 629"/>
                <a:gd name="T53" fmla="*/ 663 h 823"/>
                <a:gd name="T54" fmla="*/ 357 w 629"/>
                <a:gd name="T55" fmla="*/ 672 h 823"/>
                <a:gd name="T56" fmla="*/ 391 w 629"/>
                <a:gd name="T57" fmla="*/ 672 h 823"/>
                <a:gd name="T58" fmla="*/ 444 w 629"/>
                <a:gd name="T59" fmla="*/ 672 h 823"/>
                <a:gd name="T60" fmla="*/ 483 w 629"/>
                <a:gd name="T61" fmla="*/ 667 h 823"/>
                <a:gd name="T62" fmla="*/ 518 w 629"/>
                <a:gd name="T63" fmla="*/ 660 h 823"/>
                <a:gd name="T64" fmla="*/ 547 w 629"/>
                <a:gd name="T65" fmla="*/ 653 h 823"/>
                <a:gd name="T66" fmla="*/ 628 w 629"/>
                <a:gd name="T67" fmla="*/ 582 h 823"/>
                <a:gd name="T68" fmla="*/ 610 w 629"/>
                <a:gd name="T69" fmla="*/ 585 h 823"/>
                <a:gd name="T70" fmla="*/ 573 w 629"/>
                <a:gd name="T71" fmla="*/ 590 h 823"/>
                <a:gd name="T72" fmla="*/ 529 w 629"/>
                <a:gd name="T73" fmla="*/ 596 h 823"/>
                <a:gd name="T74" fmla="*/ 486 w 629"/>
                <a:gd name="T75" fmla="*/ 600 h 823"/>
                <a:gd name="T76" fmla="*/ 444 w 629"/>
                <a:gd name="T77" fmla="*/ 602 h 823"/>
                <a:gd name="T78" fmla="*/ 423 w 629"/>
                <a:gd name="T79" fmla="*/ 600 h 823"/>
                <a:gd name="T80" fmla="*/ 380 w 629"/>
                <a:gd name="T81" fmla="*/ 598 h 823"/>
                <a:gd name="T82" fmla="*/ 329 w 629"/>
                <a:gd name="T83" fmla="*/ 589 h 823"/>
                <a:gd name="T84" fmla="*/ 279 w 629"/>
                <a:gd name="T85" fmla="*/ 577 h 823"/>
                <a:gd name="T86" fmla="*/ 230 w 629"/>
                <a:gd name="T87" fmla="*/ 563 h 823"/>
                <a:gd name="T88" fmla="*/ 193 w 629"/>
                <a:gd name="T89" fmla="*/ 547 h 823"/>
                <a:gd name="T90" fmla="*/ 177 w 629"/>
                <a:gd name="T91" fmla="*/ 536 h 823"/>
                <a:gd name="T92" fmla="*/ 147 w 629"/>
                <a:gd name="T93" fmla="*/ 500 h 823"/>
                <a:gd name="T94" fmla="*/ 119 w 629"/>
                <a:gd name="T95" fmla="*/ 458 h 823"/>
                <a:gd name="T96" fmla="*/ 98 w 629"/>
                <a:gd name="T97" fmla="*/ 414 h 823"/>
                <a:gd name="T98" fmla="*/ 87 w 629"/>
                <a:gd name="T99" fmla="*/ 365 h 823"/>
                <a:gd name="T100" fmla="*/ 87 w 629"/>
                <a:gd name="T101" fmla="*/ 341 h 823"/>
                <a:gd name="T102" fmla="*/ 92 w 629"/>
                <a:gd name="T103" fmla="*/ 289 h 823"/>
                <a:gd name="T104" fmla="*/ 101 w 629"/>
                <a:gd name="T105" fmla="*/ 241 h 823"/>
                <a:gd name="T106" fmla="*/ 111 w 629"/>
                <a:gd name="T107" fmla="*/ 205 h 823"/>
                <a:gd name="T108" fmla="*/ 126 w 629"/>
                <a:gd name="T109" fmla="*/ 205 h 823"/>
                <a:gd name="T110" fmla="*/ 142 w 629"/>
                <a:gd name="T111" fmla="*/ 205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8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>
                <a:gd name="T0" fmla="*/ 149 w 2661"/>
                <a:gd name="T1" fmla="*/ 0 h 2057"/>
                <a:gd name="T2" fmla="*/ 2654 w 2661"/>
                <a:gd name="T3" fmla="*/ 1813 h 2057"/>
                <a:gd name="T4" fmla="*/ 2654 w 2661"/>
                <a:gd name="T5" fmla="*/ 1813 h 2057"/>
                <a:gd name="T6" fmla="*/ 2665 w 2661"/>
                <a:gd name="T7" fmla="*/ 1831 h 2057"/>
                <a:gd name="T8" fmla="*/ 2673 w 2661"/>
                <a:gd name="T9" fmla="*/ 1845 h 2057"/>
                <a:gd name="T10" fmla="*/ 2684 w 2661"/>
                <a:gd name="T11" fmla="*/ 1862 h 2057"/>
                <a:gd name="T12" fmla="*/ 2693 w 2661"/>
                <a:gd name="T13" fmla="*/ 1879 h 2057"/>
                <a:gd name="T14" fmla="*/ 2700 w 2661"/>
                <a:gd name="T15" fmla="*/ 1896 h 2057"/>
                <a:gd name="T16" fmla="*/ 2709 w 2661"/>
                <a:gd name="T17" fmla="*/ 1912 h 2057"/>
                <a:gd name="T18" fmla="*/ 2718 w 2661"/>
                <a:gd name="T19" fmla="*/ 1932 h 2057"/>
                <a:gd name="T20" fmla="*/ 2723 w 2661"/>
                <a:gd name="T21" fmla="*/ 1949 h 2057"/>
                <a:gd name="T22" fmla="*/ 2728 w 2661"/>
                <a:gd name="T23" fmla="*/ 1965 h 2057"/>
                <a:gd name="T24" fmla="*/ 2735 w 2661"/>
                <a:gd name="T25" fmla="*/ 1981 h 2057"/>
                <a:gd name="T26" fmla="*/ 2735 w 2661"/>
                <a:gd name="T27" fmla="*/ 1981 h 2057"/>
                <a:gd name="T28" fmla="*/ 2718 w 2661"/>
                <a:gd name="T29" fmla="*/ 1981 h 2057"/>
                <a:gd name="T30" fmla="*/ 2700 w 2661"/>
                <a:gd name="T31" fmla="*/ 1978 h 2057"/>
                <a:gd name="T32" fmla="*/ 2682 w 2661"/>
                <a:gd name="T33" fmla="*/ 1976 h 2057"/>
                <a:gd name="T34" fmla="*/ 2663 w 2661"/>
                <a:gd name="T35" fmla="*/ 1974 h 2057"/>
                <a:gd name="T36" fmla="*/ 2645 w 2661"/>
                <a:gd name="T37" fmla="*/ 1972 h 2057"/>
                <a:gd name="T38" fmla="*/ 2627 w 2661"/>
                <a:gd name="T39" fmla="*/ 1967 h 2057"/>
                <a:gd name="T40" fmla="*/ 2608 w 2661"/>
                <a:gd name="T41" fmla="*/ 1963 h 2057"/>
                <a:gd name="T42" fmla="*/ 2589 w 2661"/>
                <a:gd name="T43" fmla="*/ 1958 h 2057"/>
                <a:gd name="T44" fmla="*/ 2569 w 2661"/>
                <a:gd name="T45" fmla="*/ 1953 h 2057"/>
                <a:gd name="T46" fmla="*/ 2553 w 2661"/>
                <a:gd name="T47" fmla="*/ 1949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9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>
                <a:gd name="T0" fmla="*/ 149 w 2661"/>
                <a:gd name="T1" fmla="*/ 0 h 2057"/>
                <a:gd name="T2" fmla="*/ 2654 w 2661"/>
                <a:gd name="T3" fmla="*/ 1813 h 2057"/>
                <a:gd name="T4" fmla="*/ 2654 w 2661"/>
                <a:gd name="T5" fmla="*/ 1813 h 2057"/>
                <a:gd name="T6" fmla="*/ 2665 w 2661"/>
                <a:gd name="T7" fmla="*/ 1831 h 2057"/>
                <a:gd name="T8" fmla="*/ 2673 w 2661"/>
                <a:gd name="T9" fmla="*/ 1845 h 2057"/>
                <a:gd name="T10" fmla="*/ 2684 w 2661"/>
                <a:gd name="T11" fmla="*/ 1862 h 2057"/>
                <a:gd name="T12" fmla="*/ 2693 w 2661"/>
                <a:gd name="T13" fmla="*/ 1879 h 2057"/>
                <a:gd name="T14" fmla="*/ 2700 w 2661"/>
                <a:gd name="T15" fmla="*/ 1896 h 2057"/>
                <a:gd name="T16" fmla="*/ 2709 w 2661"/>
                <a:gd name="T17" fmla="*/ 1912 h 2057"/>
                <a:gd name="T18" fmla="*/ 2718 w 2661"/>
                <a:gd name="T19" fmla="*/ 1932 h 2057"/>
                <a:gd name="T20" fmla="*/ 2723 w 2661"/>
                <a:gd name="T21" fmla="*/ 1949 h 2057"/>
                <a:gd name="T22" fmla="*/ 2728 w 2661"/>
                <a:gd name="T23" fmla="*/ 1965 h 2057"/>
                <a:gd name="T24" fmla="*/ 2735 w 2661"/>
                <a:gd name="T25" fmla="*/ 1981 h 2057"/>
                <a:gd name="T26" fmla="*/ 2735 w 2661"/>
                <a:gd name="T27" fmla="*/ 1981 h 2057"/>
                <a:gd name="T28" fmla="*/ 2718 w 2661"/>
                <a:gd name="T29" fmla="*/ 1981 h 2057"/>
                <a:gd name="T30" fmla="*/ 2700 w 2661"/>
                <a:gd name="T31" fmla="*/ 1978 h 2057"/>
                <a:gd name="T32" fmla="*/ 2682 w 2661"/>
                <a:gd name="T33" fmla="*/ 1976 h 2057"/>
                <a:gd name="T34" fmla="*/ 2663 w 2661"/>
                <a:gd name="T35" fmla="*/ 1974 h 2057"/>
                <a:gd name="T36" fmla="*/ 2645 w 2661"/>
                <a:gd name="T37" fmla="*/ 1972 h 2057"/>
                <a:gd name="T38" fmla="*/ 2627 w 2661"/>
                <a:gd name="T39" fmla="*/ 1967 h 2057"/>
                <a:gd name="T40" fmla="*/ 2608 w 2661"/>
                <a:gd name="T41" fmla="*/ 1963 h 2057"/>
                <a:gd name="T42" fmla="*/ 2589 w 2661"/>
                <a:gd name="T43" fmla="*/ 1958 h 2057"/>
                <a:gd name="T44" fmla="*/ 2569 w 2661"/>
                <a:gd name="T45" fmla="*/ 1953 h 2057"/>
                <a:gd name="T46" fmla="*/ 2553 w 2661"/>
                <a:gd name="T47" fmla="*/ 1949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0"/>
            <p:cNvSpPr>
              <a:spLocks/>
            </p:cNvSpPr>
            <p:nvPr/>
          </p:nvSpPr>
          <p:spPr bwMode="auto">
            <a:xfrm>
              <a:off x="2299" y="1675"/>
              <a:ext cx="328" cy="229"/>
            </a:xfrm>
            <a:custGeom>
              <a:avLst/>
              <a:gdLst>
                <a:gd name="T0" fmla="*/ 109 w 329"/>
                <a:gd name="T1" fmla="*/ 228 h 229"/>
                <a:gd name="T2" fmla="*/ 109 w 329"/>
                <a:gd name="T3" fmla="*/ 225 h 229"/>
                <a:gd name="T4" fmla="*/ 111 w 329"/>
                <a:gd name="T5" fmla="*/ 220 h 229"/>
                <a:gd name="T6" fmla="*/ 115 w 329"/>
                <a:gd name="T7" fmla="*/ 211 h 229"/>
                <a:gd name="T8" fmla="*/ 119 w 329"/>
                <a:gd name="T9" fmla="*/ 202 h 229"/>
                <a:gd name="T10" fmla="*/ 126 w 329"/>
                <a:gd name="T11" fmla="*/ 190 h 229"/>
                <a:gd name="T12" fmla="*/ 132 w 329"/>
                <a:gd name="T13" fmla="*/ 177 h 229"/>
                <a:gd name="T14" fmla="*/ 140 w 329"/>
                <a:gd name="T15" fmla="*/ 164 h 229"/>
                <a:gd name="T16" fmla="*/ 149 w 329"/>
                <a:gd name="T17" fmla="*/ 153 h 229"/>
                <a:gd name="T18" fmla="*/ 157 w 329"/>
                <a:gd name="T19" fmla="*/ 143 h 229"/>
                <a:gd name="T20" fmla="*/ 164 w 329"/>
                <a:gd name="T21" fmla="*/ 135 h 229"/>
                <a:gd name="T22" fmla="*/ 164 w 329"/>
                <a:gd name="T23" fmla="*/ 135 h 229"/>
                <a:gd name="T24" fmla="*/ 164 w 329"/>
                <a:gd name="T25" fmla="*/ 128 h 229"/>
                <a:gd name="T26" fmla="*/ 164 w 329"/>
                <a:gd name="T27" fmla="*/ 122 h 229"/>
                <a:gd name="T28" fmla="*/ 164 w 329"/>
                <a:gd name="T29" fmla="*/ 120 h 229"/>
                <a:gd name="T30" fmla="*/ 164 w 329"/>
                <a:gd name="T31" fmla="*/ 118 h 229"/>
                <a:gd name="T32" fmla="*/ 186 w 329"/>
                <a:gd name="T33" fmla="*/ 116 h 229"/>
                <a:gd name="T34" fmla="*/ 206 w 329"/>
                <a:gd name="T35" fmla="*/ 116 h 229"/>
                <a:gd name="T36" fmla="*/ 225 w 329"/>
                <a:gd name="T37" fmla="*/ 116 h 229"/>
                <a:gd name="T38" fmla="*/ 239 w 329"/>
                <a:gd name="T39" fmla="*/ 116 h 229"/>
                <a:gd name="T40" fmla="*/ 248 w 329"/>
                <a:gd name="T41" fmla="*/ 116 h 229"/>
                <a:gd name="T42" fmla="*/ 253 w 329"/>
                <a:gd name="T43" fmla="*/ 118 h 229"/>
                <a:gd name="T44" fmla="*/ 164 w 329"/>
                <a:gd name="T45" fmla="*/ 0 h 229"/>
                <a:gd name="T46" fmla="*/ 0 w 329"/>
                <a:gd name="T47" fmla="*/ 151 h 229"/>
                <a:gd name="T48" fmla="*/ 109 w 329"/>
                <a:gd name="T49" fmla="*/ 228 h 229"/>
                <a:gd name="T50" fmla="*/ 109 w 329"/>
                <a:gd name="T51" fmla="*/ 228 h 2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29" h="229">
                  <a:moveTo>
                    <a:pt x="109" y="228"/>
                  </a:moveTo>
                  <a:lnTo>
                    <a:pt x="109" y="225"/>
                  </a:lnTo>
                  <a:lnTo>
                    <a:pt x="111" y="220"/>
                  </a:lnTo>
                  <a:lnTo>
                    <a:pt x="115" y="211"/>
                  </a:lnTo>
                  <a:lnTo>
                    <a:pt x="119" y="202"/>
                  </a:lnTo>
                  <a:lnTo>
                    <a:pt x="126" y="190"/>
                  </a:lnTo>
                  <a:lnTo>
                    <a:pt x="132" y="177"/>
                  </a:lnTo>
                  <a:lnTo>
                    <a:pt x="140" y="164"/>
                  </a:lnTo>
                  <a:lnTo>
                    <a:pt x="149" y="153"/>
                  </a:lnTo>
                  <a:lnTo>
                    <a:pt x="157" y="143"/>
                  </a:lnTo>
                  <a:lnTo>
                    <a:pt x="167" y="135"/>
                  </a:lnTo>
                  <a:lnTo>
                    <a:pt x="181" y="128"/>
                  </a:lnTo>
                  <a:lnTo>
                    <a:pt x="197" y="122"/>
                  </a:lnTo>
                  <a:lnTo>
                    <a:pt x="216" y="120"/>
                  </a:lnTo>
                  <a:lnTo>
                    <a:pt x="239" y="118"/>
                  </a:lnTo>
                  <a:lnTo>
                    <a:pt x="261" y="116"/>
                  </a:lnTo>
                  <a:lnTo>
                    <a:pt x="281" y="116"/>
                  </a:lnTo>
                  <a:lnTo>
                    <a:pt x="300" y="116"/>
                  </a:lnTo>
                  <a:lnTo>
                    <a:pt x="314" y="116"/>
                  </a:lnTo>
                  <a:lnTo>
                    <a:pt x="323" y="116"/>
                  </a:lnTo>
                  <a:lnTo>
                    <a:pt x="328" y="118"/>
                  </a:lnTo>
                  <a:lnTo>
                    <a:pt x="167" y="0"/>
                  </a:lnTo>
                  <a:lnTo>
                    <a:pt x="0" y="151"/>
                  </a:lnTo>
                  <a:lnTo>
                    <a:pt x="109" y="22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1"/>
            <p:cNvSpPr>
              <a:spLocks/>
            </p:cNvSpPr>
            <p:nvPr/>
          </p:nvSpPr>
          <p:spPr bwMode="auto">
            <a:xfrm>
              <a:off x="3622" y="2669"/>
              <a:ext cx="212" cy="231"/>
            </a:xfrm>
            <a:custGeom>
              <a:avLst/>
              <a:gdLst>
                <a:gd name="T0" fmla="*/ 106 w 213"/>
                <a:gd name="T1" fmla="*/ 304 h 230"/>
                <a:gd name="T2" fmla="*/ 106 w 213"/>
                <a:gd name="T3" fmla="*/ 302 h 230"/>
                <a:gd name="T4" fmla="*/ 106 w 213"/>
                <a:gd name="T5" fmla="*/ 296 h 230"/>
                <a:gd name="T6" fmla="*/ 106 w 213"/>
                <a:gd name="T7" fmla="*/ 287 h 230"/>
                <a:gd name="T8" fmla="*/ 106 w 213"/>
                <a:gd name="T9" fmla="*/ 275 h 230"/>
                <a:gd name="T10" fmla="*/ 106 w 213"/>
                <a:gd name="T11" fmla="*/ 262 h 230"/>
                <a:gd name="T12" fmla="*/ 106 w 213"/>
                <a:gd name="T13" fmla="*/ 247 h 230"/>
                <a:gd name="T14" fmla="*/ 106 w 213"/>
                <a:gd name="T15" fmla="*/ 232 h 230"/>
                <a:gd name="T16" fmla="*/ 106 w 213"/>
                <a:gd name="T17" fmla="*/ 218 h 230"/>
                <a:gd name="T18" fmla="*/ 106 w 213"/>
                <a:gd name="T19" fmla="*/ 204 h 230"/>
                <a:gd name="T20" fmla="*/ 106 w 213"/>
                <a:gd name="T21" fmla="*/ 195 h 230"/>
                <a:gd name="T22" fmla="*/ 137 w 213"/>
                <a:gd name="T23" fmla="*/ 69 h 230"/>
                <a:gd name="T24" fmla="*/ 106 w 213"/>
                <a:gd name="T25" fmla="*/ 0 h 230"/>
                <a:gd name="T26" fmla="*/ 0 w 213"/>
                <a:gd name="T27" fmla="*/ 211 h 230"/>
                <a:gd name="T28" fmla="*/ 106 w 213"/>
                <a:gd name="T29" fmla="*/ 304 h 230"/>
                <a:gd name="T30" fmla="*/ 106 w 213"/>
                <a:gd name="T31" fmla="*/ 304 h 2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3" h="230">
                  <a:moveTo>
                    <a:pt x="135" y="229"/>
                  </a:moveTo>
                  <a:lnTo>
                    <a:pt x="133" y="227"/>
                  </a:lnTo>
                  <a:lnTo>
                    <a:pt x="133" y="221"/>
                  </a:lnTo>
                  <a:lnTo>
                    <a:pt x="133" y="212"/>
                  </a:lnTo>
                  <a:lnTo>
                    <a:pt x="133" y="200"/>
                  </a:lnTo>
                  <a:lnTo>
                    <a:pt x="133" y="187"/>
                  </a:lnTo>
                  <a:lnTo>
                    <a:pt x="133" y="172"/>
                  </a:lnTo>
                  <a:lnTo>
                    <a:pt x="133" y="157"/>
                  </a:lnTo>
                  <a:lnTo>
                    <a:pt x="135" y="143"/>
                  </a:lnTo>
                  <a:lnTo>
                    <a:pt x="138" y="129"/>
                  </a:lnTo>
                  <a:lnTo>
                    <a:pt x="143" y="120"/>
                  </a:lnTo>
                  <a:lnTo>
                    <a:pt x="212" y="69"/>
                  </a:lnTo>
                  <a:lnTo>
                    <a:pt x="110" y="0"/>
                  </a:lnTo>
                  <a:lnTo>
                    <a:pt x="0" y="136"/>
                  </a:lnTo>
                  <a:lnTo>
                    <a:pt x="135" y="2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42"/>
            <p:cNvSpPr>
              <a:spLocks/>
            </p:cNvSpPr>
            <p:nvPr/>
          </p:nvSpPr>
          <p:spPr bwMode="auto">
            <a:xfrm>
              <a:off x="3036" y="2237"/>
              <a:ext cx="230" cy="245"/>
            </a:xfrm>
            <a:custGeom>
              <a:avLst/>
              <a:gdLst>
                <a:gd name="T0" fmla="*/ 210 w 229"/>
                <a:gd name="T1" fmla="*/ 244 h 245"/>
                <a:gd name="T2" fmla="*/ 210 w 229"/>
                <a:gd name="T3" fmla="*/ 241 h 245"/>
                <a:gd name="T4" fmla="*/ 210 w 229"/>
                <a:gd name="T5" fmla="*/ 234 h 245"/>
                <a:gd name="T6" fmla="*/ 212 w 229"/>
                <a:gd name="T7" fmla="*/ 223 h 245"/>
                <a:gd name="T8" fmla="*/ 213 w 229"/>
                <a:gd name="T9" fmla="*/ 208 h 245"/>
                <a:gd name="T10" fmla="*/ 215 w 229"/>
                <a:gd name="T11" fmla="*/ 193 h 245"/>
                <a:gd name="T12" fmla="*/ 218 w 229"/>
                <a:gd name="T13" fmla="*/ 176 h 245"/>
                <a:gd name="T14" fmla="*/ 222 w 229"/>
                <a:gd name="T15" fmla="*/ 160 h 245"/>
                <a:gd name="T16" fmla="*/ 227 w 229"/>
                <a:gd name="T17" fmla="*/ 143 h 245"/>
                <a:gd name="T18" fmla="*/ 231 w 229"/>
                <a:gd name="T19" fmla="*/ 128 h 245"/>
                <a:gd name="T20" fmla="*/ 235 w 229"/>
                <a:gd name="T21" fmla="*/ 118 h 245"/>
                <a:gd name="T22" fmla="*/ 303 w 229"/>
                <a:gd name="T23" fmla="*/ 68 h 245"/>
                <a:gd name="T24" fmla="*/ 201 w 229"/>
                <a:gd name="T25" fmla="*/ 0 h 245"/>
                <a:gd name="T26" fmla="*/ 0 w 229"/>
                <a:gd name="T27" fmla="*/ 151 h 245"/>
                <a:gd name="T28" fmla="*/ 210 w 229"/>
                <a:gd name="T29" fmla="*/ 244 h 245"/>
                <a:gd name="T30" fmla="*/ 210 w 229"/>
                <a:gd name="T31" fmla="*/ 244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9" h="245">
                  <a:moveTo>
                    <a:pt x="135" y="244"/>
                  </a:moveTo>
                  <a:lnTo>
                    <a:pt x="135" y="241"/>
                  </a:lnTo>
                  <a:lnTo>
                    <a:pt x="135" y="234"/>
                  </a:lnTo>
                  <a:lnTo>
                    <a:pt x="137" y="223"/>
                  </a:lnTo>
                  <a:lnTo>
                    <a:pt x="138" y="208"/>
                  </a:lnTo>
                  <a:lnTo>
                    <a:pt x="140" y="193"/>
                  </a:lnTo>
                  <a:lnTo>
                    <a:pt x="143" y="176"/>
                  </a:lnTo>
                  <a:lnTo>
                    <a:pt x="147" y="160"/>
                  </a:lnTo>
                  <a:lnTo>
                    <a:pt x="152" y="143"/>
                  </a:lnTo>
                  <a:lnTo>
                    <a:pt x="156" y="128"/>
                  </a:lnTo>
                  <a:lnTo>
                    <a:pt x="160" y="118"/>
                  </a:lnTo>
                  <a:lnTo>
                    <a:pt x="228" y="68"/>
                  </a:lnTo>
                  <a:lnTo>
                    <a:pt x="126" y="0"/>
                  </a:lnTo>
                  <a:lnTo>
                    <a:pt x="0" y="151"/>
                  </a:lnTo>
                  <a:lnTo>
                    <a:pt x="135" y="24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3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80 w 604"/>
                <a:gd name="T27" fmla="*/ 352 h 691"/>
                <a:gd name="T28" fmla="*/ 415 w 604"/>
                <a:gd name="T29" fmla="*/ 283 h 691"/>
                <a:gd name="T30" fmla="*/ 427 w 604"/>
                <a:gd name="T31" fmla="*/ 234 h 691"/>
                <a:gd name="T32" fmla="*/ 440 w 604"/>
                <a:gd name="T33" fmla="*/ 165 h 691"/>
                <a:gd name="T34" fmla="*/ 454 w 604"/>
                <a:gd name="T35" fmla="*/ 105 h 691"/>
                <a:gd name="T36" fmla="*/ 470 w 604"/>
                <a:gd name="T37" fmla="*/ 73 h 691"/>
                <a:gd name="T38" fmla="*/ 498 w 604"/>
                <a:gd name="T39" fmla="*/ 36 h 691"/>
                <a:gd name="T40" fmla="*/ 537 w 604"/>
                <a:gd name="T41" fmla="*/ 8 h 691"/>
                <a:gd name="T42" fmla="*/ 581 w 604"/>
                <a:gd name="T43" fmla="*/ 0 h 691"/>
                <a:gd name="T44" fmla="*/ 608 w 604"/>
                <a:gd name="T45" fmla="*/ 6 h 691"/>
                <a:gd name="T46" fmla="*/ 644 w 604"/>
                <a:gd name="T47" fmla="*/ 27 h 691"/>
                <a:gd name="T48" fmla="*/ 668 w 604"/>
                <a:gd name="T49" fmla="*/ 57 h 691"/>
                <a:gd name="T50" fmla="*/ 678 w 604"/>
                <a:gd name="T51" fmla="*/ 94 h 691"/>
                <a:gd name="T52" fmla="*/ 673 w 604"/>
                <a:gd name="T53" fmla="*/ 126 h 691"/>
                <a:gd name="T54" fmla="*/ 659 w 604"/>
                <a:gd name="T55" fmla="*/ 184 h 691"/>
                <a:gd name="T56" fmla="*/ 631 w 604"/>
                <a:gd name="T57" fmla="*/ 249 h 691"/>
                <a:gd name="T58" fmla="*/ 606 w 604"/>
                <a:gd name="T59" fmla="*/ 289 h 691"/>
                <a:gd name="T60" fmla="*/ 558 w 604"/>
                <a:gd name="T61" fmla="*/ 348 h 691"/>
                <a:gd name="T62" fmla="*/ 498 w 604"/>
                <a:gd name="T63" fmla="*/ 399 h 691"/>
                <a:gd name="T64" fmla="*/ 442 w 604"/>
                <a:gd name="T65" fmla="*/ 440 h 691"/>
                <a:gd name="T66" fmla="*/ 408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44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80 w 604"/>
                <a:gd name="T27" fmla="*/ 352 h 691"/>
                <a:gd name="T28" fmla="*/ 415 w 604"/>
                <a:gd name="T29" fmla="*/ 283 h 691"/>
                <a:gd name="T30" fmla="*/ 427 w 604"/>
                <a:gd name="T31" fmla="*/ 234 h 691"/>
                <a:gd name="T32" fmla="*/ 440 w 604"/>
                <a:gd name="T33" fmla="*/ 165 h 691"/>
                <a:gd name="T34" fmla="*/ 454 w 604"/>
                <a:gd name="T35" fmla="*/ 105 h 691"/>
                <a:gd name="T36" fmla="*/ 470 w 604"/>
                <a:gd name="T37" fmla="*/ 73 h 691"/>
                <a:gd name="T38" fmla="*/ 498 w 604"/>
                <a:gd name="T39" fmla="*/ 36 h 691"/>
                <a:gd name="T40" fmla="*/ 537 w 604"/>
                <a:gd name="T41" fmla="*/ 8 h 691"/>
                <a:gd name="T42" fmla="*/ 581 w 604"/>
                <a:gd name="T43" fmla="*/ 0 h 691"/>
                <a:gd name="T44" fmla="*/ 608 w 604"/>
                <a:gd name="T45" fmla="*/ 6 h 691"/>
                <a:gd name="T46" fmla="*/ 644 w 604"/>
                <a:gd name="T47" fmla="*/ 27 h 691"/>
                <a:gd name="T48" fmla="*/ 668 w 604"/>
                <a:gd name="T49" fmla="*/ 57 h 691"/>
                <a:gd name="T50" fmla="*/ 678 w 604"/>
                <a:gd name="T51" fmla="*/ 94 h 691"/>
                <a:gd name="T52" fmla="*/ 673 w 604"/>
                <a:gd name="T53" fmla="*/ 126 h 691"/>
                <a:gd name="T54" fmla="*/ 659 w 604"/>
                <a:gd name="T55" fmla="*/ 184 h 691"/>
                <a:gd name="T56" fmla="*/ 631 w 604"/>
                <a:gd name="T57" fmla="*/ 249 h 691"/>
                <a:gd name="T58" fmla="*/ 606 w 604"/>
                <a:gd name="T59" fmla="*/ 289 h 691"/>
                <a:gd name="T60" fmla="*/ 558 w 604"/>
                <a:gd name="T61" fmla="*/ 348 h 691"/>
                <a:gd name="T62" fmla="*/ 498 w 604"/>
                <a:gd name="T63" fmla="*/ 399 h 691"/>
                <a:gd name="T64" fmla="*/ 442 w 604"/>
                <a:gd name="T65" fmla="*/ 440 h 691"/>
                <a:gd name="T66" fmla="*/ 408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45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>
                <a:gd name="T0" fmla="*/ 2860 w 3065"/>
                <a:gd name="T1" fmla="*/ 0 h 1949"/>
                <a:gd name="T2" fmla="*/ 2786 w 3065"/>
                <a:gd name="T3" fmla="*/ 48 h 1949"/>
                <a:gd name="T4" fmla="*/ 2588 w 3065"/>
                <a:gd name="T5" fmla="*/ 179 h 1949"/>
                <a:gd name="T6" fmla="*/ 2291 w 3065"/>
                <a:gd name="T7" fmla="*/ 370 h 1949"/>
                <a:gd name="T8" fmla="*/ 1932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91 h 1949"/>
                <a:gd name="T14" fmla="*/ 699 w 3065"/>
                <a:gd name="T15" fmla="*/ 1431 h 1949"/>
                <a:gd name="T16" fmla="*/ 389 w 3065"/>
                <a:gd name="T17" fmla="*/ 1631 h 1949"/>
                <a:gd name="T18" fmla="*/ 170 w 3065"/>
                <a:gd name="T19" fmla="*/ 1774 h 1949"/>
                <a:gd name="T20" fmla="*/ 73 w 3065"/>
                <a:gd name="T21" fmla="*/ 1840 h 1949"/>
                <a:gd name="T22" fmla="*/ 73 w 3065"/>
                <a:gd name="T23" fmla="*/ 1840 h 1949"/>
                <a:gd name="T24" fmla="*/ 48 w 3065"/>
                <a:gd name="T25" fmla="*/ 1859 h 1949"/>
                <a:gd name="T26" fmla="*/ 28 w 3065"/>
                <a:gd name="T27" fmla="*/ 1875 h 1949"/>
                <a:gd name="T28" fmla="*/ 16 w 3065"/>
                <a:gd name="T29" fmla="*/ 1894 h 1949"/>
                <a:gd name="T30" fmla="*/ 7 w 3065"/>
                <a:gd name="T31" fmla="*/ 1911 h 1949"/>
                <a:gd name="T32" fmla="*/ 1 w 3065"/>
                <a:gd name="T33" fmla="*/ 1928 h 1949"/>
                <a:gd name="T34" fmla="*/ 0 w 3065"/>
                <a:gd name="T35" fmla="*/ 1942 h 1949"/>
                <a:gd name="T36" fmla="*/ 1 w 3065"/>
                <a:gd name="T37" fmla="*/ 1958 h 1949"/>
                <a:gd name="T38" fmla="*/ 3 w 3065"/>
                <a:gd name="T39" fmla="*/ 1970 h 1949"/>
                <a:gd name="T40" fmla="*/ 7 w 3065"/>
                <a:gd name="T41" fmla="*/ 1979 h 1949"/>
                <a:gd name="T42" fmla="*/ 12 w 3065"/>
                <a:gd name="T43" fmla="*/ 1987 h 1949"/>
                <a:gd name="T44" fmla="*/ 12 w 3065"/>
                <a:gd name="T45" fmla="*/ 1987 h 1949"/>
                <a:gd name="T46" fmla="*/ 18 w 3065"/>
                <a:gd name="T47" fmla="*/ 1995 h 1949"/>
                <a:gd name="T48" fmla="*/ 25 w 3065"/>
                <a:gd name="T49" fmla="*/ 2004 h 1949"/>
                <a:gd name="T50" fmla="*/ 35 w 3065"/>
                <a:gd name="T51" fmla="*/ 2010 h 1949"/>
                <a:gd name="T52" fmla="*/ 48 w 3065"/>
                <a:gd name="T53" fmla="*/ 2016 h 1949"/>
                <a:gd name="T54" fmla="*/ 62 w 3065"/>
                <a:gd name="T55" fmla="*/ 2020 h 1949"/>
                <a:gd name="T56" fmla="*/ 79 w 3065"/>
                <a:gd name="T57" fmla="*/ 2023 h 1949"/>
                <a:gd name="T58" fmla="*/ 99 w 3065"/>
                <a:gd name="T59" fmla="*/ 2023 h 1949"/>
                <a:gd name="T60" fmla="*/ 122 w 3065"/>
                <a:gd name="T61" fmla="*/ 2018 h 1949"/>
                <a:gd name="T62" fmla="*/ 145 w 3065"/>
                <a:gd name="T63" fmla="*/ 2008 h 1949"/>
                <a:gd name="T64" fmla="*/ 172 w 3065"/>
                <a:gd name="T65" fmla="*/ 1993 h 1949"/>
                <a:gd name="T66" fmla="*/ 172 w 3065"/>
                <a:gd name="T67" fmla="*/ 1993 h 1949"/>
                <a:gd name="T68" fmla="*/ 276 w 3065"/>
                <a:gd name="T69" fmla="*/ 1928 h 1949"/>
                <a:gd name="T70" fmla="*/ 509 w 3065"/>
                <a:gd name="T71" fmla="*/ 1778 h 1949"/>
                <a:gd name="T72" fmla="*/ 838 w 3065"/>
                <a:gd name="T73" fmla="*/ 1566 h 1949"/>
                <a:gd name="T74" fmla="*/ 1231 w 3065"/>
                <a:gd name="T75" fmla="*/ 1316 h 1949"/>
                <a:gd name="T76" fmla="*/ 1729 w 3065"/>
                <a:gd name="T77" fmla="*/ 967 h 1949"/>
                <a:gd name="T78" fmla="*/ 2148 w 3065"/>
                <a:gd name="T79" fmla="*/ 698 h 1949"/>
                <a:gd name="T80" fmla="*/ 2532 w 3065"/>
                <a:gd name="T81" fmla="*/ 451 h 1949"/>
                <a:gd name="T82" fmla="*/ 2846 w 3065"/>
                <a:gd name="T83" fmla="*/ 250 h 1949"/>
                <a:gd name="T84" fmla="*/ 3061 w 3065"/>
                <a:gd name="T85" fmla="*/ 113 h 1949"/>
                <a:gd name="T86" fmla="*/ 3139 w 3065"/>
                <a:gd name="T87" fmla="*/ 60 h 1949"/>
                <a:gd name="T88" fmla="*/ 2860 w 3065"/>
                <a:gd name="T89" fmla="*/ 0 h 1949"/>
                <a:gd name="T90" fmla="*/ 2860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46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>
                <a:gd name="T0" fmla="*/ 2860 w 3065"/>
                <a:gd name="T1" fmla="*/ 0 h 1949"/>
                <a:gd name="T2" fmla="*/ 2786 w 3065"/>
                <a:gd name="T3" fmla="*/ 48 h 1949"/>
                <a:gd name="T4" fmla="*/ 2588 w 3065"/>
                <a:gd name="T5" fmla="*/ 179 h 1949"/>
                <a:gd name="T6" fmla="*/ 2291 w 3065"/>
                <a:gd name="T7" fmla="*/ 370 h 1949"/>
                <a:gd name="T8" fmla="*/ 1932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91 h 1949"/>
                <a:gd name="T14" fmla="*/ 699 w 3065"/>
                <a:gd name="T15" fmla="*/ 1431 h 1949"/>
                <a:gd name="T16" fmla="*/ 389 w 3065"/>
                <a:gd name="T17" fmla="*/ 1631 h 1949"/>
                <a:gd name="T18" fmla="*/ 170 w 3065"/>
                <a:gd name="T19" fmla="*/ 1774 h 1949"/>
                <a:gd name="T20" fmla="*/ 73 w 3065"/>
                <a:gd name="T21" fmla="*/ 1840 h 1949"/>
                <a:gd name="T22" fmla="*/ 73 w 3065"/>
                <a:gd name="T23" fmla="*/ 1840 h 1949"/>
                <a:gd name="T24" fmla="*/ 48 w 3065"/>
                <a:gd name="T25" fmla="*/ 1859 h 1949"/>
                <a:gd name="T26" fmla="*/ 28 w 3065"/>
                <a:gd name="T27" fmla="*/ 1875 h 1949"/>
                <a:gd name="T28" fmla="*/ 16 w 3065"/>
                <a:gd name="T29" fmla="*/ 1894 h 1949"/>
                <a:gd name="T30" fmla="*/ 7 w 3065"/>
                <a:gd name="T31" fmla="*/ 1911 h 1949"/>
                <a:gd name="T32" fmla="*/ 1 w 3065"/>
                <a:gd name="T33" fmla="*/ 1928 h 1949"/>
                <a:gd name="T34" fmla="*/ 0 w 3065"/>
                <a:gd name="T35" fmla="*/ 1942 h 1949"/>
                <a:gd name="T36" fmla="*/ 1 w 3065"/>
                <a:gd name="T37" fmla="*/ 1958 h 1949"/>
                <a:gd name="T38" fmla="*/ 3 w 3065"/>
                <a:gd name="T39" fmla="*/ 1970 h 1949"/>
                <a:gd name="T40" fmla="*/ 7 w 3065"/>
                <a:gd name="T41" fmla="*/ 1979 h 1949"/>
                <a:gd name="T42" fmla="*/ 12 w 3065"/>
                <a:gd name="T43" fmla="*/ 1987 h 1949"/>
                <a:gd name="T44" fmla="*/ 12 w 3065"/>
                <a:gd name="T45" fmla="*/ 1987 h 1949"/>
                <a:gd name="T46" fmla="*/ 18 w 3065"/>
                <a:gd name="T47" fmla="*/ 1995 h 1949"/>
                <a:gd name="T48" fmla="*/ 25 w 3065"/>
                <a:gd name="T49" fmla="*/ 2004 h 1949"/>
                <a:gd name="T50" fmla="*/ 35 w 3065"/>
                <a:gd name="T51" fmla="*/ 2010 h 1949"/>
                <a:gd name="T52" fmla="*/ 48 w 3065"/>
                <a:gd name="T53" fmla="*/ 2016 h 1949"/>
                <a:gd name="T54" fmla="*/ 62 w 3065"/>
                <a:gd name="T55" fmla="*/ 2020 h 1949"/>
                <a:gd name="T56" fmla="*/ 79 w 3065"/>
                <a:gd name="T57" fmla="*/ 2023 h 1949"/>
                <a:gd name="T58" fmla="*/ 99 w 3065"/>
                <a:gd name="T59" fmla="*/ 2023 h 1949"/>
                <a:gd name="T60" fmla="*/ 122 w 3065"/>
                <a:gd name="T61" fmla="*/ 2018 h 1949"/>
                <a:gd name="T62" fmla="*/ 145 w 3065"/>
                <a:gd name="T63" fmla="*/ 2008 h 1949"/>
                <a:gd name="T64" fmla="*/ 172 w 3065"/>
                <a:gd name="T65" fmla="*/ 1993 h 1949"/>
                <a:gd name="T66" fmla="*/ 172 w 3065"/>
                <a:gd name="T67" fmla="*/ 1993 h 1949"/>
                <a:gd name="T68" fmla="*/ 276 w 3065"/>
                <a:gd name="T69" fmla="*/ 1928 h 1949"/>
                <a:gd name="T70" fmla="*/ 509 w 3065"/>
                <a:gd name="T71" fmla="*/ 1778 h 1949"/>
                <a:gd name="T72" fmla="*/ 838 w 3065"/>
                <a:gd name="T73" fmla="*/ 1566 h 1949"/>
                <a:gd name="T74" fmla="*/ 1231 w 3065"/>
                <a:gd name="T75" fmla="*/ 1316 h 1949"/>
                <a:gd name="T76" fmla="*/ 1729 w 3065"/>
                <a:gd name="T77" fmla="*/ 967 h 1949"/>
                <a:gd name="T78" fmla="*/ 2148 w 3065"/>
                <a:gd name="T79" fmla="*/ 698 h 1949"/>
                <a:gd name="T80" fmla="*/ 2532 w 3065"/>
                <a:gd name="T81" fmla="*/ 451 h 1949"/>
                <a:gd name="T82" fmla="*/ 2846 w 3065"/>
                <a:gd name="T83" fmla="*/ 250 h 1949"/>
                <a:gd name="T84" fmla="*/ 3061 w 3065"/>
                <a:gd name="T85" fmla="*/ 113 h 1949"/>
                <a:gd name="T86" fmla="*/ 3139 w 3065"/>
                <a:gd name="T87" fmla="*/ 60 h 1949"/>
                <a:gd name="T88" fmla="*/ 2860 w 3065"/>
                <a:gd name="T89" fmla="*/ 0 h 1949"/>
                <a:gd name="T90" fmla="*/ 2860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7"/>
            <p:cNvSpPr>
              <a:spLocks/>
            </p:cNvSpPr>
            <p:nvPr/>
          </p:nvSpPr>
          <p:spPr bwMode="auto">
            <a:xfrm>
              <a:off x="1646" y="2808"/>
              <a:ext cx="212" cy="220"/>
            </a:xfrm>
            <a:custGeom>
              <a:avLst/>
              <a:gdLst>
                <a:gd name="T0" fmla="*/ 0 w 213"/>
                <a:gd name="T1" fmla="*/ 84 h 220"/>
                <a:gd name="T2" fmla="*/ 0 w 213"/>
                <a:gd name="T3" fmla="*/ 86 h 220"/>
                <a:gd name="T4" fmla="*/ 4 w 213"/>
                <a:gd name="T5" fmla="*/ 91 h 220"/>
                <a:gd name="T6" fmla="*/ 11 w 213"/>
                <a:gd name="T7" fmla="*/ 101 h 220"/>
                <a:gd name="T8" fmla="*/ 14 w 213"/>
                <a:gd name="T9" fmla="*/ 112 h 220"/>
                <a:gd name="T10" fmla="*/ 20 w 213"/>
                <a:gd name="T11" fmla="*/ 126 h 220"/>
                <a:gd name="T12" fmla="*/ 27 w 213"/>
                <a:gd name="T13" fmla="*/ 143 h 220"/>
                <a:gd name="T14" fmla="*/ 29 w 213"/>
                <a:gd name="T15" fmla="*/ 160 h 220"/>
                <a:gd name="T16" fmla="*/ 32 w 213"/>
                <a:gd name="T17" fmla="*/ 179 h 220"/>
                <a:gd name="T18" fmla="*/ 29 w 213"/>
                <a:gd name="T19" fmla="*/ 200 h 220"/>
                <a:gd name="T20" fmla="*/ 25 w 213"/>
                <a:gd name="T21" fmla="*/ 219 h 220"/>
                <a:gd name="T22" fmla="*/ 137 w 213"/>
                <a:gd name="T23" fmla="*/ 135 h 220"/>
                <a:gd name="T24" fmla="*/ 106 w 213"/>
                <a:gd name="T25" fmla="*/ 0 h 220"/>
                <a:gd name="T26" fmla="*/ 0 w 213"/>
                <a:gd name="T27" fmla="*/ 84 h 220"/>
                <a:gd name="T28" fmla="*/ 0 w 213"/>
                <a:gd name="T29" fmla="*/ 84 h 2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3" h="220">
                  <a:moveTo>
                    <a:pt x="0" y="84"/>
                  </a:moveTo>
                  <a:lnTo>
                    <a:pt x="0" y="86"/>
                  </a:lnTo>
                  <a:lnTo>
                    <a:pt x="4" y="91"/>
                  </a:lnTo>
                  <a:lnTo>
                    <a:pt x="11" y="101"/>
                  </a:lnTo>
                  <a:lnTo>
                    <a:pt x="14" y="112"/>
                  </a:lnTo>
                  <a:lnTo>
                    <a:pt x="20" y="126"/>
                  </a:lnTo>
                  <a:lnTo>
                    <a:pt x="27" y="143"/>
                  </a:lnTo>
                  <a:lnTo>
                    <a:pt x="29" y="160"/>
                  </a:lnTo>
                  <a:lnTo>
                    <a:pt x="32" y="179"/>
                  </a:lnTo>
                  <a:lnTo>
                    <a:pt x="29" y="200"/>
                  </a:lnTo>
                  <a:lnTo>
                    <a:pt x="25" y="219"/>
                  </a:lnTo>
                  <a:lnTo>
                    <a:pt x="212" y="135"/>
                  </a:lnTo>
                  <a:lnTo>
                    <a:pt x="168" y="0"/>
                  </a:lnTo>
                  <a:lnTo>
                    <a:pt x="0" y="8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8"/>
            <p:cNvSpPr>
              <a:spLocks/>
            </p:cNvSpPr>
            <p:nvPr/>
          </p:nvSpPr>
          <p:spPr bwMode="auto">
            <a:xfrm>
              <a:off x="3733" y="979"/>
              <a:ext cx="278" cy="374"/>
            </a:xfrm>
            <a:custGeom>
              <a:avLst/>
              <a:gdLst>
                <a:gd name="T0" fmla="*/ 227 w 277"/>
                <a:gd name="T1" fmla="*/ 549 h 372"/>
                <a:gd name="T2" fmla="*/ 220 w 277"/>
                <a:gd name="T3" fmla="*/ 537 h 372"/>
                <a:gd name="T4" fmla="*/ 138 w 277"/>
                <a:gd name="T5" fmla="*/ 520 h 372"/>
                <a:gd name="T6" fmla="*/ 129 w 277"/>
                <a:gd name="T7" fmla="*/ 504 h 372"/>
                <a:gd name="T8" fmla="*/ 122 w 277"/>
                <a:gd name="T9" fmla="*/ 489 h 372"/>
                <a:gd name="T10" fmla="*/ 111 w 277"/>
                <a:gd name="T11" fmla="*/ 475 h 372"/>
                <a:gd name="T12" fmla="*/ 103 w 277"/>
                <a:gd name="T13" fmla="*/ 462 h 372"/>
                <a:gd name="T14" fmla="*/ 92 w 277"/>
                <a:gd name="T15" fmla="*/ 453 h 372"/>
                <a:gd name="T16" fmla="*/ 79 w 277"/>
                <a:gd name="T17" fmla="*/ 445 h 372"/>
                <a:gd name="T18" fmla="*/ 67 w 277"/>
                <a:gd name="T19" fmla="*/ 439 h 372"/>
                <a:gd name="T20" fmla="*/ 53 w 277"/>
                <a:gd name="T21" fmla="*/ 432 h 372"/>
                <a:gd name="T22" fmla="*/ 53 w 277"/>
                <a:gd name="T23" fmla="*/ 432 h 372"/>
                <a:gd name="T24" fmla="*/ 53 w 277"/>
                <a:gd name="T25" fmla="*/ 423 h 372"/>
                <a:gd name="T26" fmla="*/ 53 w 277"/>
                <a:gd name="T27" fmla="*/ 395 h 372"/>
                <a:gd name="T28" fmla="*/ 52 w 277"/>
                <a:gd name="T29" fmla="*/ 347 h 372"/>
                <a:gd name="T30" fmla="*/ 50 w 277"/>
                <a:gd name="T31" fmla="*/ 283 h 372"/>
                <a:gd name="T32" fmla="*/ 46 w 277"/>
                <a:gd name="T33" fmla="*/ 247 h 372"/>
                <a:gd name="T34" fmla="*/ 41 w 277"/>
                <a:gd name="T35" fmla="*/ 210 h 372"/>
                <a:gd name="T36" fmla="*/ 35 w 277"/>
                <a:gd name="T37" fmla="*/ 174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168 h 372"/>
                <a:gd name="T54" fmla="*/ 138 w 277"/>
                <a:gd name="T55" fmla="*/ 189 h 372"/>
                <a:gd name="T56" fmla="*/ 243 w 277"/>
                <a:gd name="T57" fmla="*/ 206 h 372"/>
                <a:gd name="T58" fmla="*/ 270 w 277"/>
                <a:gd name="T59" fmla="*/ 220 h 372"/>
                <a:gd name="T60" fmla="*/ 291 w 277"/>
                <a:gd name="T61" fmla="*/ 231 h 372"/>
                <a:gd name="T62" fmla="*/ 303 w 277"/>
                <a:gd name="T63" fmla="*/ 240 h 372"/>
                <a:gd name="T64" fmla="*/ 310 w 277"/>
                <a:gd name="T65" fmla="*/ 242 h 372"/>
                <a:gd name="T66" fmla="*/ 310 w 277"/>
                <a:gd name="T67" fmla="*/ 242 h 372"/>
                <a:gd name="T68" fmla="*/ 310 w 277"/>
                <a:gd name="T69" fmla="*/ 256 h 372"/>
                <a:gd name="T70" fmla="*/ 312 w 277"/>
                <a:gd name="T71" fmla="*/ 268 h 372"/>
                <a:gd name="T72" fmla="*/ 314 w 277"/>
                <a:gd name="T73" fmla="*/ 289 h 372"/>
                <a:gd name="T74" fmla="*/ 316 w 277"/>
                <a:gd name="T75" fmla="*/ 313 h 372"/>
                <a:gd name="T76" fmla="*/ 321 w 277"/>
                <a:gd name="T77" fmla="*/ 339 h 372"/>
                <a:gd name="T78" fmla="*/ 327 w 277"/>
                <a:gd name="T79" fmla="*/ 363 h 372"/>
                <a:gd name="T80" fmla="*/ 333 w 277"/>
                <a:gd name="T81" fmla="*/ 389 h 372"/>
                <a:gd name="T82" fmla="*/ 340 w 277"/>
                <a:gd name="T83" fmla="*/ 409 h 372"/>
                <a:gd name="T84" fmla="*/ 344 w 277"/>
                <a:gd name="T85" fmla="*/ 430 h 372"/>
                <a:gd name="T86" fmla="*/ 351 w 277"/>
                <a:gd name="T87" fmla="*/ 442 h 372"/>
                <a:gd name="T88" fmla="*/ 227 w 277"/>
                <a:gd name="T89" fmla="*/ 549 h 372"/>
                <a:gd name="T90" fmla="*/ 227 w 277"/>
                <a:gd name="T91" fmla="*/ 549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9"/>
            <p:cNvSpPr>
              <a:spLocks/>
            </p:cNvSpPr>
            <p:nvPr/>
          </p:nvSpPr>
          <p:spPr bwMode="auto">
            <a:xfrm>
              <a:off x="3733" y="979"/>
              <a:ext cx="278" cy="374"/>
            </a:xfrm>
            <a:custGeom>
              <a:avLst/>
              <a:gdLst>
                <a:gd name="T0" fmla="*/ 227 w 277"/>
                <a:gd name="T1" fmla="*/ 549 h 372"/>
                <a:gd name="T2" fmla="*/ 220 w 277"/>
                <a:gd name="T3" fmla="*/ 537 h 372"/>
                <a:gd name="T4" fmla="*/ 138 w 277"/>
                <a:gd name="T5" fmla="*/ 520 h 372"/>
                <a:gd name="T6" fmla="*/ 129 w 277"/>
                <a:gd name="T7" fmla="*/ 504 h 372"/>
                <a:gd name="T8" fmla="*/ 122 w 277"/>
                <a:gd name="T9" fmla="*/ 489 h 372"/>
                <a:gd name="T10" fmla="*/ 111 w 277"/>
                <a:gd name="T11" fmla="*/ 475 h 372"/>
                <a:gd name="T12" fmla="*/ 103 w 277"/>
                <a:gd name="T13" fmla="*/ 462 h 372"/>
                <a:gd name="T14" fmla="*/ 92 w 277"/>
                <a:gd name="T15" fmla="*/ 453 h 372"/>
                <a:gd name="T16" fmla="*/ 79 w 277"/>
                <a:gd name="T17" fmla="*/ 445 h 372"/>
                <a:gd name="T18" fmla="*/ 67 w 277"/>
                <a:gd name="T19" fmla="*/ 439 h 372"/>
                <a:gd name="T20" fmla="*/ 53 w 277"/>
                <a:gd name="T21" fmla="*/ 432 h 372"/>
                <a:gd name="T22" fmla="*/ 53 w 277"/>
                <a:gd name="T23" fmla="*/ 432 h 372"/>
                <a:gd name="T24" fmla="*/ 53 w 277"/>
                <a:gd name="T25" fmla="*/ 423 h 372"/>
                <a:gd name="T26" fmla="*/ 53 w 277"/>
                <a:gd name="T27" fmla="*/ 395 h 372"/>
                <a:gd name="T28" fmla="*/ 52 w 277"/>
                <a:gd name="T29" fmla="*/ 347 h 372"/>
                <a:gd name="T30" fmla="*/ 50 w 277"/>
                <a:gd name="T31" fmla="*/ 283 h 372"/>
                <a:gd name="T32" fmla="*/ 46 w 277"/>
                <a:gd name="T33" fmla="*/ 247 h 372"/>
                <a:gd name="T34" fmla="*/ 41 w 277"/>
                <a:gd name="T35" fmla="*/ 210 h 372"/>
                <a:gd name="T36" fmla="*/ 35 w 277"/>
                <a:gd name="T37" fmla="*/ 174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168 h 372"/>
                <a:gd name="T54" fmla="*/ 138 w 277"/>
                <a:gd name="T55" fmla="*/ 189 h 372"/>
                <a:gd name="T56" fmla="*/ 243 w 277"/>
                <a:gd name="T57" fmla="*/ 206 h 372"/>
                <a:gd name="T58" fmla="*/ 270 w 277"/>
                <a:gd name="T59" fmla="*/ 220 h 372"/>
                <a:gd name="T60" fmla="*/ 291 w 277"/>
                <a:gd name="T61" fmla="*/ 231 h 372"/>
                <a:gd name="T62" fmla="*/ 303 w 277"/>
                <a:gd name="T63" fmla="*/ 240 h 372"/>
                <a:gd name="T64" fmla="*/ 310 w 277"/>
                <a:gd name="T65" fmla="*/ 242 h 372"/>
                <a:gd name="T66" fmla="*/ 310 w 277"/>
                <a:gd name="T67" fmla="*/ 242 h 372"/>
                <a:gd name="T68" fmla="*/ 310 w 277"/>
                <a:gd name="T69" fmla="*/ 256 h 372"/>
                <a:gd name="T70" fmla="*/ 312 w 277"/>
                <a:gd name="T71" fmla="*/ 268 h 372"/>
                <a:gd name="T72" fmla="*/ 314 w 277"/>
                <a:gd name="T73" fmla="*/ 289 h 372"/>
                <a:gd name="T74" fmla="*/ 316 w 277"/>
                <a:gd name="T75" fmla="*/ 313 h 372"/>
                <a:gd name="T76" fmla="*/ 321 w 277"/>
                <a:gd name="T77" fmla="*/ 339 h 372"/>
                <a:gd name="T78" fmla="*/ 327 w 277"/>
                <a:gd name="T79" fmla="*/ 363 h 372"/>
                <a:gd name="T80" fmla="*/ 333 w 277"/>
                <a:gd name="T81" fmla="*/ 389 h 372"/>
                <a:gd name="T82" fmla="*/ 340 w 277"/>
                <a:gd name="T83" fmla="*/ 409 h 372"/>
                <a:gd name="T84" fmla="*/ 344 w 277"/>
                <a:gd name="T85" fmla="*/ 430 h 372"/>
                <a:gd name="T86" fmla="*/ 351 w 277"/>
                <a:gd name="T87" fmla="*/ 442 h 372"/>
                <a:gd name="T88" fmla="*/ 227 w 277"/>
                <a:gd name="T89" fmla="*/ 549 h 372"/>
                <a:gd name="T90" fmla="*/ 227 w 277"/>
                <a:gd name="T91" fmla="*/ 549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50"/>
            <p:cNvSpPr>
              <a:spLocks noChangeShapeType="1"/>
            </p:cNvSpPr>
            <p:nvPr/>
          </p:nvSpPr>
          <p:spPr bwMode="auto">
            <a:xfrm flipH="1">
              <a:off x="3819" y="1161"/>
              <a:ext cx="177" cy="11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51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97 h 565"/>
                <a:gd name="T14" fmla="*/ 177 w 788"/>
                <a:gd name="T15" fmla="*/ 461 h 565"/>
                <a:gd name="T16" fmla="*/ 134 w 788"/>
                <a:gd name="T17" fmla="*/ 530 h 565"/>
                <a:gd name="T18" fmla="*/ 75 w 788"/>
                <a:gd name="T19" fmla="*/ 590 h 565"/>
                <a:gd name="T20" fmla="*/ 0 w 788"/>
                <a:gd name="T21" fmla="*/ 636 h 565"/>
                <a:gd name="T22" fmla="*/ 8 w 788"/>
                <a:gd name="T23" fmla="*/ 636 h 565"/>
                <a:gd name="T24" fmla="*/ 75 w 788"/>
                <a:gd name="T25" fmla="*/ 639 h 565"/>
                <a:gd name="T26" fmla="*/ 183 w 788"/>
                <a:gd name="T27" fmla="*/ 634 h 565"/>
                <a:gd name="T28" fmla="*/ 313 w 788"/>
                <a:gd name="T29" fmla="*/ 615 h 565"/>
                <a:gd name="T30" fmla="*/ 442 w 788"/>
                <a:gd name="T31" fmla="*/ 576 h 565"/>
                <a:gd name="T32" fmla="*/ 497 w 788"/>
                <a:gd name="T33" fmla="*/ 546 h 565"/>
                <a:gd name="T34" fmla="*/ 594 w 788"/>
                <a:gd name="T35" fmla="*/ 459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  <a:lnTo>
                    <a:pt x="156" y="7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52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97 h 565"/>
                <a:gd name="T14" fmla="*/ 177 w 788"/>
                <a:gd name="T15" fmla="*/ 461 h 565"/>
                <a:gd name="T16" fmla="*/ 134 w 788"/>
                <a:gd name="T17" fmla="*/ 530 h 565"/>
                <a:gd name="T18" fmla="*/ 75 w 788"/>
                <a:gd name="T19" fmla="*/ 590 h 565"/>
                <a:gd name="T20" fmla="*/ 0 w 788"/>
                <a:gd name="T21" fmla="*/ 636 h 565"/>
                <a:gd name="T22" fmla="*/ 8 w 788"/>
                <a:gd name="T23" fmla="*/ 636 h 565"/>
                <a:gd name="T24" fmla="*/ 75 w 788"/>
                <a:gd name="T25" fmla="*/ 639 h 565"/>
                <a:gd name="T26" fmla="*/ 183 w 788"/>
                <a:gd name="T27" fmla="*/ 634 h 565"/>
                <a:gd name="T28" fmla="*/ 313 w 788"/>
                <a:gd name="T29" fmla="*/ 615 h 565"/>
                <a:gd name="T30" fmla="*/ 442 w 788"/>
                <a:gd name="T31" fmla="*/ 576 h 565"/>
                <a:gd name="T32" fmla="*/ 497 w 788"/>
                <a:gd name="T33" fmla="*/ 546 h 565"/>
                <a:gd name="T34" fmla="*/ 594 w 788"/>
                <a:gd name="T35" fmla="*/ 459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53"/>
            <p:cNvSpPr>
              <a:spLocks/>
            </p:cNvSpPr>
            <p:nvPr/>
          </p:nvSpPr>
          <p:spPr bwMode="auto">
            <a:xfrm>
              <a:off x="3949" y="1547"/>
              <a:ext cx="610" cy="393"/>
            </a:xfrm>
            <a:custGeom>
              <a:avLst/>
              <a:gdLst>
                <a:gd name="T0" fmla="*/ 0 w 612"/>
                <a:gd name="T1" fmla="*/ 392 h 393"/>
                <a:gd name="T2" fmla="*/ 34 w 612"/>
                <a:gd name="T3" fmla="*/ 389 h 393"/>
                <a:gd name="T4" fmla="*/ 69 w 612"/>
                <a:gd name="T5" fmla="*/ 387 h 393"/>
                <a:gd name="T6" fmla="*/ 109 w 612"/>
                <a:gd name="T7" fmla="*/ 383 h 393"/>
                <a:gd name="T8" fmla="*/ 149 w 612"/>
                <a:gd name="T9" fmla="*/ 376 h 393"/>
                <a:gd name="T10" fmla="*/ 153 w 612"/>
                <a:gd name="T11" fmla="*/ 371 h 393"/>
                <a:gd name="T12" fmla="*/ 154 w 612"/>
                <a:gd name="T13" fmla="*/ 360 h 393"/>
                <a:gd name="T14" fmla="*/ 194 w 612"/>
                <a:gd name="T15" fmla="*/ 350 h 393"/>
                <a:gd name="T16" fmla="*/ 230 w 612"/>
                <a:gd name="T17" fmla="*/ 334 h 393"/>
                <a:gd name="T18" fmla="*/ 266 w 612"/>
                <a:gd name="T19" fmla="*/ 318 h 393"/>
                <a:gd name="T20" fmla="*/ 299 w 612"/>
                <a:gd name="T21" fmla="*/ 299 h 393"/>
                <a:gd name="T22" fmla="*/ 299 w 612"/>
                <a:gd name="T23" fmla="*/ 299 h 393"/>
                <a:gd name="T24" fmla="*/ 331 w 612"/>
                <a:gd name="T25" fmla="*/ 277 h 393"/>
                <a:gd name="T26" fmla="*/ 361 w 612"/>
                <a:gd name="T27" fmla="*/ 252 h 393"/>
                <a:gd name="T28" fmla="*/ 385 w 612"/>
                <a:gd name="T29" fmla="*/ 225 h 393"/>
                <a:gd name="T30" fmla="*/ 399 w 612"/>
                <a:gd name="T31" fmla="*/ 193 h 393"/>
                <a:gd name="T32" fmla="*/ 411 w 612"/>
                <a:gd name="T33" fmla="*/ 161 h 393"/>
                <a:gd name="T34" fmla="*/ 422 w 612"/>
                <a:gd name="T35" fmla="*/ 128 h 393"/>
                <a:gd name="T36" fmla="*/ 432 w 612"/>
                <a:gd name="T37" fmla="*/ 96 h 393"/>
                <a:gd name="T38" fmla="*/ 442 w 612"/>
                <a:gd name="T39" fmla="*/ 62 h 393"/>
                <a:gd name="T40" fmla="*/ 451 w 612"/>
                <a:gd name="T41" fmla="*/ 31 h 393"/>
                <a:gd name="T42" fmla="*/ 461 w 612"/>
                <a:gd name="T43" fmla="*/ 0 h 3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12" h="393">
                  <a:moveTo>
                    <a:pt x="0" y="392"/>
                  </a:moveTo>
                  <a:lnTo>
                    <a:pt x="34" y="389"/>
                  </a:lnTo>
                  <a:lnTo>
                    <a:pt x="69" y="387"/>
                  </a:lnTo>
                  <a:lnTo>
                    <a:pt x="109" y="383"/>
                  </a:lnTo>
                  <a:lnTo>
                    <a:pt x="149" y="376"/>
                  </a:lnTo>
                  <a:lnTo>
                    <a:pt x="187" y="371"/>
                  </a:lnTo>
                  <a:lnTo>
                    <a:pt x="229" y="360"/>
                  </a:lnTo>
                  <a:lnTo>
                    <a:pt x="269" y="350"/>
                  </a:lnTo>
                  <a:lnTo>
                    <a:pt x="305" y="334"/>
                  </a:lnTo>
                  <a:lnTo>
                    <a:pt x="341" y="318"/>
                  </a:lnTo>
                  <a:lnTo>
                    <a:pt x="374" y="299"/>
                  </a:lnTo>
                  <a:lnTo>
                    <a:pt x="406" y="277"/>
                  </a:lnTo>
                  <a:lnTo>
                    <a:pt x="436" y="252"/>
                  </a:lnTo>
                  <a:lnTo>
                    <a:pt x="461" y="225"/>
                  </a:lnTo>
                  <a:lnTo>
                    <a:pt x="489" y="193"/>
                  </a:lnTo>
                  <a:lnTo>
                    <a:pt x="514" y="161"/>
                  </a:lnTo>
                  <a:lnTo>
                    <a:pt x="535" y="128"/>
                  </a:lnTo>
                  <a:lnTo>
                    <a:pt x="556" y="96"/>
                  </a:lnTo>
                  <a:lnTo>
                    <a:pt x="576" y="62"/>
                  </a:lnTo>
                  <a:lnTo>
                    <a:pt x="593" y="31"/>
                  </a:lnTo>
                  <a:lnTo>
                    <a:pt x="611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54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>
                <a:gd name="T0" fmla="*/ 2 w 583"/>
                <a:gd name="T1" fmla="*/ 194 h 420"/>
                <a:gd name="T2" fmla="*/ 19 w 583"/>
                <a:gd name="T3" fmla="*/ 182 h 420"/>
                <a:gd name="T4" fmla="*/ 48 w 583"/>
                <a:gd name="T5" fmla="*/ 162 h 420"/>
                <a:gd name="T6" fmla="*/ 84 w 583"/>
                <a:gd name="T7" fmla="*/ 139 h 420"/>
                <a:gd name="T8" fmla="*/ 122 w 583"/>
                <a:gd name="T9" fmla="*/ 114 h 420"/>
                <a:gd name="T10" fmla="*/ 139 w 583"/>
                <a:gd name="T11" fmla="*/ 105 h 420"/>
                <a:gd name="T12" fmla="*/ 160 w 583"/>
                <a:gd name="T13" fmla="*/ 105 h 420"/>
                <a:gd name="T14" fmla="*/ 181 w 583"/>
                <a:gd name="T15" fmla="*/ 105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291 w 583"/>
                <a:gd name="T31" fmla="*/ 61 h 420"/>
                <a:gd name="T32" fmla="*/ 291 w 583"/>
                <a:gd name="T33" fmla="*/ 63 h 420"/>
                <a:gd name="T34" fmla="*/ 291 w 583"/>
                <a:gd name="T35" fmla="*/ 63 h 420"/>
                <a:gd name="T36" fmla="*/ 329 w 583"/>
                <a:gd name="T37" fmla="*/ 59 h 420"/>
                <a:gd name="T38" fmla="*/ 384 w 583"/>
                <a:gd name="T39" fmla="*/ 46 h 420"/>
                <a:gd name="T40" fmla="*/ 446 w 583"/>
                <a:gd name="T41" fmla="*/ 27 h 420"/>
                <a:gd name="T42" fmla="*/ 507 w 583"/>
                <a:gd name="T43" fmla="*/ 0 h 420"/>
                <a:gd name="T44" fmla="*/ 479 w 583"/>
                <a:gd name="T45" fmla="*/ 20 h 420"/>
                <a:gd name="T46" fmla="*/ 433 w 583"/>
                <a:gd name="T47" fmla="*/ 67 h 420"/>
                <a:gd name="T48" fmla="*/ 395 w 583"/>
                <a:gd name="T49" fmla="*/ 105 h 420"/>
                <a:gd name="T50" fmla="*/ 366 w 583"/>
                <a:gd name="T51" fmla="*/ 105 h 420"/>
                <a:gd name="T52" fmla="*/ 347 w 583"/>
                <a:gd name="T53" fmla="*/ 120 h 420"/>
                <a:gd name="T54" fmla="*/ 340 w 583"/>
                <a:gd name="T55" fmla="*/ 135 h 420"/>
                <a:gd name="T56" fmla="*/ 332 w 583"/>
                <a:gd name="T57" fmla="*/ 169 h 420"/>
                <a:gd name="T58" fmla="*/ 323 w 583"/>
                <a:gd name="T59" fmla="*/ 196 h 420"/>
                <a:gd name="T60" fmla="*/ 319 w 583"/>
                <a:gd name="T61" fmla="*/ 219 h 420"/>
                <a:gd name="T62" fmla="*/ 317 w 583"/>
                <a:gd name="T63" fmla="*/ 232 h 420"/>
                <a:gd name="T64" fmla="*/ 315 w 583"/>
                <a:gd name="T65" fmla="*/ 238 h 420"/>
                <a:gd name="T66" fmla="*/ 300 w 583"/>
                <a:gd name="T67" fmla="*/ 234 h 420"/>
                <a:gd name="T68" fmla="*/ 291 w 583"/>
                <a:gd name="T69" fmla="*/ 230 h 420"/>
                <a:gd name="T70" fmla="*/ 291 w 583"/>
                <a:gd name="T71" fmla="*/ 230 h 420"/>
                <a:gd name="T72" fmla="*/ 278 w 583"/>
                <a:gd name="T73" fmla="*/ 236 h 420"/>
                <a:gd name="T74" fmla="*/ 248 w 583"/>
                <a:gd name="T75" fmla="*/ 243 h 420"/>
                <a:gd name="T76" fmla="*/ 236 w 583"/>
                <a:gd name="T77" fmla="*/ 246 h 420"/>
                <a:gd name="T78" fmla="*/ 200 w 583"/>
                <a:gd name="T79" fmla="*/ 258 h 420"/>
                <a:gd name="T80" fmla="*/ 162 w 583"/>
                <a:gd name="T81" fmla="*/ 271 h 420"/>
                <a:gd name="T82" fmla="*/ 128 w 583"/>
                <a:gd name="T83" fmla="*/ 281 h 420"/>
                <a:gd name="T84" fmla="*/ 105 w 583"/>
                <a:gd name="T85" fmla="*/ 288 h 420"/>
                <a:gd name="T86" fmla="*/ 95 w 583"/>
                <a:gd name="T87" fmla="*/ 292 h 420"/>
                <a:gd name="T88" fmla="*/ 0 w 583"/>
                <a:gd name="T89" fmla="*/ 196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5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>
                <a:gd name="T0" fmla="*/ 2 w 583"/>
                <a:gd name="T1" fmla="*/ 194 h 420"/>
                <a:gd name="T2" fmla="*/ 19 w 583"/>
                <a:gd name="T3" fmla="*/ 182 h 420"/>
                <a:gd name="T4" fmla="*/ 48 w 583"/>
                <a:gd name="T5" fmla="*/ 162 h 420"/>
                <a:gd name="T6" fmla="*/ 84 w 583"/>
                <a:gd name="T7" fmla="*/ 139 h 420"/>
                <a:gd name="T8" fmla="*/ 122 w 583"/>
                <a:gd name="T9" fmla="*/ 114 h 420"/>
                <a:gd name="T10" fmla="*/ 139 w 583"/>
                <a:gd name="T11" fmla="*/ 105 h 420"/>
                <a:gd name="T12" fmla="*/ 160 w 583"/>
                <a:gd name="T13" fmla="*/ 105 h 420"/>
                <a:gd name="T14" fmla="*/ 181 w 583"/>
                <a:gd name="T15" fmla="*/ 105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291 w 583"/>
                <a:gd name="T31" fmla="*/ 61 h 420"/>
                <a:gd name="T32" fmla="*/ 291 w 583"/>
                <a:gd name="T33" fmla="*/ 63 h 420"/>
                <a:gd name="T34" fmla="*/ 291 w 583"/>
                <a:gd name="T35" fmla="*/ 63 h 420"/>
                <a:gd name="T36" fmla="*/ 329 w 583"/>
                <a:gd name="T37" fmla="*/ 59 h 420"/>
                <a:gd name="T38" fmla="*/ 384 w 583"/>
                <a:gd name="T39" fmla="*/ 46 h 420"/>
                <a:gd name="T40" fmla="*/ 446 w 583"/>
                <a:gd name="T41" fmla="*/ 27 h 420"/>
                <a:gd name="T42" fmla="*/ 507 w 583"/>
                <a:gd name="T43" fmla="*/ 0 h 420"/>
                <a:gd name="T44" fmla="*/ 479 w 583"/>
                <a:gd name="T45" fmla="*/ 20 h 420"/>
                <a:gd name="T46" fmla="*/ 433 w 583"/>
                <a:gd name="T47" fmla="*/ 67 h 420"/>
                <a:gd name="T48" fmla="*/ 395 w 583"/>
                <a:gd name="T49" fmla="*/ 105 h 420"/>
                <a:gd name="T50" fmla="*/ 366 w 583"/>
                <a:gd name="T51" fmla="*/ 105 h 420"/>
                <a:gd name="T52" fmla="*/ 347 w 583"/>
                <a:gd name="T53" fmla="*/ 120 h 420"/>
                <a:gd name="T54" fmla="*/ 340 w 583"/>
                <a:gd name="T55" fmla="*/ 135 h 420"/>
                <a:gd name="T56" fmla="*/ 332 w 583"/>
                <a:gd name="T57" fmla="*/ 169 h 420"/>
                <a:gd name="T58" fmla="*/ 323 w 583"/>
                <a:gd name="T59" fmla="*/ 196 h 420"/>
                <a:gd name="T60" fmla="*/ 319 w 583"/>
                <a:gd name="T61" fmla="*/ 219 h 420"/>
                <a:gd name="T62" fmla="*/ 317 w 583"/>
                <a:gd name="T63" fmla="*/ 232 h 420"/>
                <a:gd name="T64" fmla="*/ 315 w 583"/>
                <a:gd name="T65" fmla="*/ 238 h 420"/>
                <a:gd name="T66" fmla="*/ 300 w 583"/>
                <a:gd name="T67" fmla="*/ 234 h 420"/>
                <a:gd name="T68" fmla="*/ 291 w 583"/>
                <a:gd name="T69" fmla="*/ 230 h 420"/>
                <a:gd name="T70" fmla="*/ 291 w 583"/>
                <a:gd name="T71" fmla="*/ 230 h 420"/>
                <a:gd name="T72" fmla="*/ 278 w 583"/>
                <a:gd name="T73" fmla="*/ 236 h 420"/>
                <a:gd name="T74" fmla="*/ 248 w 583"/>
                <a:gd name="T75" fmla="*/ 243 h 420"/>
                <a:gd name="T76" fmla="*/ 236 w 583"/>
                <a:gd name="T77" fmla="*/ 246 h 420"/>
                <a:gd name="T78" fmla="*/ 200 w 583"/>
                <a:gd name="T79" fmla="*/ 258 h 420"/>
                <a:gd name="T80" fmla="*/ 162 w 583"/>
                <a:gd name="T81" fmla="*/ 271 h 420"/>
                <a:gd name="T82" fmla="*/ 128 w 583"/>
                <a:gd name="T83" fmla="*/ 281 h 420"/>
                <a:gd name="T84" fmla="*/ 105 w 583"/>
                <a:gd name="T85" fmla="*/ 288 h 420"/>
                <a:gd name="T86" fmla="*/ 95 w 583"/>
                <a:gd name="T87" fmla="*/ 292 h 420"/>
                <a:gd name="T88" fmla="*/ 0 w 583"/>
                <a:gd name="T89" fmla="*/ 196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56"/>
            <p:cNvSpPr>
              <a:spLocks noChangeShapeType="1"/>
            </p:cNvSpPr>
            <p:nvPr/>
          </p:nvSpPr>
          <p:spPr bwMode="auto">
            <a:xfrm>
              <a:off x="4285" y="1045"/>
              <a:ext cx="164" cy="25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7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>
                <a:gd name="T0" fmla="*/ 61 w 367"/>
                <a:gd name="T1" fmla="*/ 322 h 340"/>
                <a:gd name="T2" fmla="*/ 0 w 367"/>
                <a:gd name="T3" fmla="*/ 161 h 340"/>
                <a:gd name="T4" fmla="*/ 174 w 367"/>
                <a:gd name="T5" fmla="*/ 0 h 340"/>
                <a:gd name="T6" fmla="*/ 216 w 367"/>
                <a:gd name="T7" fmla="*/ 88 h 340"/>
                <a:gd name="T8" fmla="*/ 245 w 367"/>
                <a:gd name="T9" fmla="*/ 253 h 340"/>
                <a:gd name="T10" fmla="*/ 91 w 367"/>
                <a:gd name="T11" fmla="*/ 414 h 340"/>
                <a:gd name="T12" fmla="*/ 61 w 367"/>
                <a:gd name="T13" fmla="*/ 322 h 340"/>
                <a:gd name="T14" fmla="*/ 61 w 367"/>
                <a:gd name="T15" fmla="*/ 322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8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>
                <a:gd name="T0" fmla="*/ 61 w 367"/>
                <a:gd name="T1" fmla="*/ 322 h 340"/>
                <a:gd name="T2" fmla="*/ 0 w 367"/>
                <a:gd name="T3" fmla="*/ 161 h 340"/>
                <a:gd name="T4" fmla="*/ 174 w 367"/>
                <a:gd name="T5" fmla="*/ 0 h 340"/>
                <a:gd name="T6" fmla="*/ 216 w 367"/>
                <a:gd name="T7" fmla="*/ 88 h 340"/>
                <a:gd name="T8" fmla="*/ 245 w 367"/>
                <a:gd name="T9" fmla="*/ 253 h 340"/>
                <a:gd name="T10" fmla="*/ 91 w 367"/>
                <a:gd name="T11" fmla="*/ 414 h 340"/>
                <a:gd name="T12" fmla="*/ 61 w 367"/>
                <a:gd name="T13" fmla="*/ 322 h 340"/>
                <a:gd name="T14" fmla="*/ 61 w 367"/>
                <a:gd name="T15" fmla="*/ 322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9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>
                <a:gd name="T0" fmla="*/ 2268 w 2449"/>
                <a:gd name="T1" fmla="*/ 488 h 1892"/>
                <a:gd name="T2" fmla="*/ 2253 w 2449"/>
                <a:gd name="T3" fmla="*/ 484 h 1892"/>
                <a:gd name="T4" fmla="*/ 2251 w 2449"/>
                <a:gd name="T5" fmla="*/ 448 h 1892"/>
                <a:gd name="T6" fmla="*/ 2226 w 2449"/>
                <a:gd name="T7" fmla="*/ 433 h 1892"/>
                <a:gd name="T8" fmla="*/ 2211 w 2449"/>
                <a:gd name="T9" fmla="*/ 430 h 1892"/>
                <a:gd name="T10" fmla="*/ 2211 w 2449"/>
                <a:gd name="T11" fmla="*/ 387 h 1892"/>
                <a:gd name="T12" fmla="*/ 2183 w 2449"/>
                <a:gd name="T13" fmla="*/ 368 h 1892"/>
                <a:gd name="T14" fmla="*/ 2164 w 2449"/>
                <a:gd name="T15" fmla="*/ 358 h 1892"/>
                <a:gd name="T16" fmla="*/ 2160 w 2449"/>
                <a:gd name="T17" fmla="*/ 308 h 1892"/>
                <a:gd name="T18" fmla="*/ 2127 w 2449"/>
                <a:gd name="T19" fmla="*/ 284 h 1892"/>
                <a:gd name="T20" fmla="*/ 2104 w 2449"/>
                <a:gd name="T21" fmla="*/ 278 h 1892"/>
                <a:gd name="T22" fmla="*/ 2109 w 2449"/>
                <a:gd name="T23" fmla="*/ 250 h 1892"/>
                <a:gd name="T24" fmla="*/ 2105 w 2449"/>
                <a:gd name="T25" fmla="*/ 223 h 1892"/>
                <a:gd name="T26" fmla="*/ 2082 w 2449"/>
                <a:gd name="T27" fmla="*/ 198 h 1892"/>
                <a:gd name="T28" fmla="*/ 2044 w 2449"/>
                <a:gd name="T29" fmla="*/ 189 h 1892"/>
                <a:gd name="T30" fmla="*/ 2053 w 2449"/>
                <a:gd name="T31" fmla="*/ 147 h 1892"/>
                <a:gd name="T32" fmla="*/ 2031 w 2449"/>
                <a:gd name="T33" fmla="*/ 122 h 1892"/>
                <a:gd name="T34" fmla="*/ 2000 w 2449"/>
                <a:gd name="T35" fmla="*/ 119 h 1892"/>
                <a:gd name="T36" fmla="*/ 2013 w 2449"/>
                <a:gd name="T37" fmla="*/ 84 h 1892"/>
                <a:gd name="T38" fmla="*/ 1996 w 2449"/>
                <a:gd name="T39" fmla="*/ 61 h 1892"/>
                <a:gd name="T40" fmla="*/ 1969 w 2449"/>
                <a:gd name="T41" fmla="*/ 61 h 1892"/>
                <a:gd name="T42" fmla="*/ 1981 w 2449"/>
                <a:gd name="T43" fmla="*/ 25 h 1892"/>
                <a:gd name="T44" fmla="*/ 196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293 w 2449"/>
                <a:gd name="T97" fmla="*/ 534 h 1892"/>
                <a:gd name="T98" fmla="*/ 229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60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>
                <a:gd name="T0" fmla="*/ 2268 w 2449"/>
                <a:gd name="T1" fmla="*/ 488 h 1892"/>
                <a:gd name="T2" fmla="*/ 2253 w 2449"/>
                <a:gd name="T3" fmla="*/ 484 h 1892"/>
                <a:gd name="T4" fmla="*/ 2251 w 2449"/>
                <a:gd name="T5" fmla="*/ 448 h 1892"/>
                <a:gd name="T6" fmla="*/ 2226 w 2449"/>
                <a:gd name="T7" fmla="*/ 433 h 1892"/>
                <a:gd name="T8" fmla="*/ 2211 w 2449"/>
                <a:gd name="T9" fmla="*/ 430 h 1892"/>
                <a:gd name="T10" fmla="*/ 2211 w 2449"/>
                <a:gd name="T11" fmla="*/ 387 h 1892"/>
                <a:gd name="T12" fmla="*/ 2183 w 2449"/>
                <a:gd name="T13" fmla="*/ 368 h 1892"/>
                <a:gd name="T14" fmla="*/ 2164 w 2449"/>
                <a:gd name="T15" fmla="*/ 358 h 1892"/>
                <a:gd name="T16" fmla="*/ 2160 w 2449"/>
                <a:gd name="T17" fmla="*/ 308 h 1892"/>
                <a:gd name="T18" fmla="*/ 2127 w 2449"/>
                <a:gd name="T19" fmla="*/ 284 h 1892"/>
                <a:gd name="T20" fmla="*/ 2104 w 2449"/>
                <a:gd name="T21" fmla="*/ 278 h 1892"/>
                <a:gd name="T22" fmla="*/ 2109 w 2449"/>
                <a:gd name="T23" fmla="*/ 250 h 1892"/>
                <a:gd name="T24" fmla="*/ 2105 w 2449"/>
                <a:gd name="T25" fmla="*/ 223 h 1892"/>
                <a:gd name="T26" fmla="*/ 2082 w 2449"/>
                <a:gd name="T27" fmla="*/ 198 h 1892"/>
                <a:gd name="T28" fmla="*/ 2044 w 2449"/>
                <a:gd name="T29" fmla="*/ 189 h 1892"/>
                <a:gd name="T30" fmla="*/ 2053 w 2449"/>
                <a:gd name="T31" fmla="*/ 147 h 1892"/>
                <a:gd name="T32" fmla="*/ 2031 w 2449"/>
                <a:gd name="T33" fmla="*/ 122 h 1892"/>
                <a:gd name="T34" fmla="*/ 2000 w 2449"/>
                <a:gd name="T35" fmla="*/ 119 h 1892"/>
                <a:gd name="T36" fmla="*/ 2013 w 2449"/>
                <a:gd name="T37" fmla="*/ 84 h 1892"/>
                <a:gd name="T38" fmla="*/ 1996 w 2449"/>
                <a:gd name="T39" fmla="*/ 61 h 1892"/>
                <a:gd name="T40" fmla="*/ 1969 w 2449"/>
                <a:gd name="T41" fmla="*/ 61 h 1892"/>
                <a:gd name="T42" fmla="*/ 1981 w 2449"/>
                <a:gd name="T43" fmla="*/ 25 h 1892"/>
                <a:gd name="T44" fmla="*/ 196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293 w 2449"/>
                <a:gd name="T97" fmla="*/ 534 h 1892"/>
                <a:gd name="T98" fmla="*/ 229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61"/>
            <p:cNvSpPr>
              <a:spLocks/>
            </p:cNvSpPr>
            <p:nvPr/>
          </p:nvSpPr>
          <p:spPr bwMode="auto">
            <a:xfrm>
              <a:off x="1570" y="1334"/>
              <a:ext cx="2267" cy="1700"/>
            </a:xfrm>
            <a:custGeom>
              <a:avLst/>
              <a:gdLst>
                <a:gd name="T0" fmla="*/ 2029 w 2267"/>
                <a:gd name="T1" fmla="*/ 0 h 1700"/>
                <a:gd name="T2" fmla="*/ 0 w 2267"/>
                <a:gd name="T3" fmla="*/ 1300 h 1700"/>
                <a:gd name="T4" fmla="*/ 236 w 2267"/>
                <a:gd name="T5" fmla="*/ 1699 h 1700"/>
                <a:gd name="T6" fmla="*/ 2266 w 2267"/>
                <a:gd name="T7" fmla="*/ 381 h 1700"/>
                <a:gd name="T8" fmla="*/ 2029 w 2267"/>
                <a:gd name="T9" fmla="*/ 0 h 1700"/>
                <a:gd name="T10" fmla="*/ 2029 w 2267"/>
                <a:gd name="T11" fmla="*/ 0 h 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67" h="1700">
                  <a:moveTo>
                    <a:pt x="2029" y="0"/>
                  </a:moveTo>
                  <a:lnTo>
                    <a:pt x="0" y="1300"/>
                  </a:lnTo>
                  <a:lnTo>
                    <a:pt x="236" y="1699"/>
                  </a:lnTo>
                  <a:lnTo>
                    <a:pt x="2266" y="381"/>
                  </a:lnTo>
                  <a:lnTo>
                    <a:pt x="202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62"/>
            <p:cNvSpPr>
              <a:spLocks/>
            </p:cNvSpPr>
            <p:nvPr/>
          </p:nvSpPr>
          <p:spPr bwMode="auto">
            <a:xfrm>
              <a:off x="1575" y="1344"/>
              <a:ext cx="2249" cy="1676"/>
            </a:xfrm>
            <a:custGeom>
              <a:avLst/>
              <a:gdLst>
                <a:gd name="T0" fmla="*/ 1872 w 2251"/>
                <a:gd name="T1" fmla="*/ 0 h 1678"/>
                <a:gd name="T2" fmla="*/ 0 w 2251"/>
                <a:gd name="T3" fmla="*/ 1202 h 1678"/>
                <a:gd name="T4" fmla="*/ 227 w 2251"/>
                <a:gd name="T5" fmla="*/ 1527 h 1678"/>
                <a:gd name="T6" fmla="*/ 2100 w 2251"/>
                <a:gd name="T7" fmla="*/ 363 h 1678"/>
                <a:gd name="T8" fmla="*/ 1872 w 2251"/>
                <a:gd name="T9" fmla="*/ 0 h 1678"/>
                <a:gd name="T10" fmla="*/ 1872 w 2251"/>
                <a:gd name="T11" fmla="*/ 0 h 16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51" h="1678">
                  <a:moveTo>
                    <a:pt x="2022" y="0"/>
                  </a:moveTo>
                  <a:lnTo>
                    <a:pt x="0" y="1296"/>
                  </a:lnTo>
                  <a:lnTo>
                    <a:pt x="227" y="1677"/>
                  </a:lnTo>
                  <a:lnTo>
                    <a:pt x="2250" y="363"/>
                  </a:lnTo>
                  <a:lnTo>
                    <a:pt x="2022" y="0"/>
                  </a:lnTo>
                </a:path>
              </a:pathLst>
            </a:custGeom>
            <a:solidFill>
              <a:srgbClr val="FFD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63"/>
            <p:cNvSpPr>
              <a:spLocks/>
            </p:cNvSpPr>
            <p:nvPr/>
          </p:nvSpPr>
          <p:spPr bwMode="auto">
            <a:xfrm>
              <a:off x="1575" y="1353"/>
              <a:ext cx="2239" cy="1657"/>
            </a:xfrm>
            <a:custGeom>
              <a:avLst/>
              <a:gdLst>
                <a:gd name="T0" fmla="*/ 2094 w 2238"/>
                <a:gd name="T1" fmla="*/ 0 h 1657"/>
                <a:gd name="T2" fmla="*/ 0 w 2238"/>
                <a:gd name="T3" fmla="*/ 1292 h 1657"/>
                <a:gd name="T4" fmla="*/ 218 w 2238"/>
                <a:gd name="T5" fmla="*/ 1656 h 1657"/>
                <a:gd name="T6" fmla="*/ 2312 w 2238"/>
                <a:gd name="T7" fmla="*/ 347 h 1657"/>
                <a:gd name="T8" fmla="*/ 2094 w 2238"/>
                <a:gd name="T9" fmla="*/ 0 h 1657"/>
                <a:gd name="T10" fmla="*/ 2094 w 2238"/>
                <a:gd name="T11" fmla="*/ 0 h 1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38" h="1657">
                  <a:moveTo>
                    <a:pt x="2019" y="0"/>
                  </a:moveTo>
                  <a:lnTo>
                    <a:pt x="0" y="1292"/>
                  </a:lnTo>
                  <a:lnTo>
                    <a:pt x="218" y="1656"/>
                  </a:lnTo>
                  <a:lnTo>
                    <a:pt x="2237" y="347"/>
                  </a:lnTo>
                  <a:lnTo>
                    <a:pt x="2019" y="0"/>
                  </a:lnTo>
                </a:path>
              </a:pathLst>
            </a:custGeom>
            <a:solidFill>
              <a:srgbClr val="FFD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64"/>
            <p:cNvSpPr>
              <a:spLocks/>
            </p:cNvSpPr>
            <p:nvPr/>
          </p:nvSpPr>
          <p:spPr bwMode="auto">
            <a:xfrm>
              <a:off x="1584" y="1358"/>
              <a:ext cx="2221" cy="1638"/>
            </a:xfrm>
            <a:custGeom>
              <a:avLst/>
              <a:gdLst>
                <a:gd name="T0" fmla="*/ 1939 w 2222"/>
                <a:gd name="T1" fmla="*/ 0 h 1639"/>
                <a:gd name="T2" fmla="*/ 0 w 2222"/>
                <a:gd name="T3" fmla="*/ 1216 h 1639"/>
                <a:gd name="T4" fmla="*/ 210 w 2222"/>
                <a:gd name="T5" fmla="*/ 1563 h 1639"/>
                <a:gd name="T6" fmla="*/ 2146 w 2222"/>
                <a:gd name="T7" fmla="*/ 333 h 1639"/>
                <a:gd name="T8" fmla="*/ 1939 w 2222"/>
                <a:gd name="T9" fmla="*/ 0 h 1639"/>
                <a:gd name="T10" fmla="*/ 1939 w 2222"/>
                <a:gd name="T11" fmla="*/ 0 h 1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22" h="1639">
                  <a:moveTo>
                    <a:pt x="2014" y="0"/>
                  </a:moveTo>
                  <a:lnTo>
                    <a:pt x="0" y="1291"/>
                  </a:lnTo>
                  <a:lnTo>
                    <a:pt x="210" y="1638"/>
                  </a:lnTo>
                  <a:lnTo>
                    <a:pt x="2221" y="333"/>
                  </a:lnTo>
                  <a:lnTo>
                    <a:pt x="2014" y="0"/>
                  </a:lnTo>
                </a:path>
              </a:pathLst>
            </a:custGeom>
            <a:solidFill>
              <a:srgbClr val="FFDD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65"/>
            <p:cNvSpPr>
              <a:spLocks/>
            </p:cNvSpPr>
            <p:nvPr/>
          </p:nvSpPr>
          <p:spPr bwMode="auto">
            <a:xfrm>
              <a:off x="1584" y="1363"/>
              <a:ext cx="2211" cy="1618"/>
            </a:xfrm>
            <a:custGeom>
              <a:avLst/>
              <a:gdLst>
                <a:gd name="T0" fmla="*/ 2162 w 2209"/>
                <a:gd name="T1" fmla="*/ 0 h 1619"/>
                <a:gd name="T2" fmla="*/ 0 w 2209"/>
                <a:gd name="T3" fmla="*/ 1212 h 1619"/>
                <a:gd name="T4" fmla="*/ 202 w 2209"/>
                <a:gd name="T5" fmla="*/ 1543 h 1619"/>
                <a:gd name="T6" fmla="*/ 2358 w 2209"/>
                <a:gd name="T7" fmla="*/ 315 h 1619"/>
                <a:gd name="T8" fmla="*/ 2162 w 2209"/>
                <a:gd name="T9" fmla="*/ 0 h 1619"/>
                <a:gd name="T10" fmla="*/ 2162 w 2209"/>
                <a:gd name="T11" fmla="*/ 0 h 16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09" h="1619">
                  <a:moveTo>
                    <a:pt x="2012" y="0"/>
                  </a:moveTo>
                  <a:lnTo>
                    <a:pt x="0" y="1287"/>
                  </a:lnTo>
                  <a:lnTo>
                    <a:pt x="202" y="1618"/>
                  </a:lnTo>
                  <a:lnTo>
                    <a:pt x="2208" y="315"/>
                  </a:lnTo>
                  <a:lnTo>
                    <a:pt x="2012" y="0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66"/>
            <p:cNvSpPr>
              <a:spLocks/>
            </p:cNvSpPr>
            <p:nvPr/>
          </p:nvSpPr>
          <p:spPr bwMode="auto">
            <a:xfrm>
              <a:off x="1594" y="1377"/>
              <a:ext cx="2192" cy="1598"/>
            </a:xfrm>
            <a:custGeom>
              <a:avLst/>
              <a:gdLst>
                <a:gd name="T0" fmla="*/ 2076 w 2191"/>
                <a:gd name="T1" fmla="*/ 0 h 1597"/>
                <a:gd name="T2" fmla="*/ 0 w 2191"/>
                <a:gd name="T3" fmla="*/ 1356 h 1597"/>
                <a:gd name="T4" fmla="*/ 190 w 2191"/>
                <a:gd name="T5" fmla="*/ 1671 h 1597"/>
                <a:gd name="T6" fmla="*/ 2265 w 2191"/>
                <a:gd name="T7" fmla="*/ 299 h 1597"/>
                <a:gd name="T8" fmla="*/ 2076 w 2191"/>
                <a:gd name="T9" fmla="*/ 0 h 1597"/>
                <a:gd name="T10" fmla="*/ 2076 w 2191"/>
                <a:gd name="T11" fmla="*/ 0 h 15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91" h="1597">
                  <a:moveTo>
                    <a:pt x="2001" y="0"/>
                  </a:moveTo>
                  <a:lnTo>
                    <a:pt x="0" y="1281"/>
                  </a:lnTo>
                  <a:lnTo>
                    <a:pt x="190" y="1596"/>
                  </a:lnTo>
                  <a:lnTo>
                    <a:pt x="2190" y="299"/>
                  </a:lnTo>
                  <a:lnTo>
                    <a:pt x="2001" y="0"/>
                  </a:lnTo>
                </a:path>
              </a:pathLst>
            </a:custGeom>
            <a:solidFill>
              <a:srgbClr val="FFE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67"/>
            <p:cNvSpPr>
              <a:spLocks/>
            </p:cNvSpPr>
            <p:nvPr/>
          </p:nvSpPr>
          <p:spPr bwMode="auto">
            <a:xfrm>
              <a:off x="1575" y="1363"/>
              <a:ext cx="2177" cy="1575"/>
            </a:xfrm>
            <a:custGeom>
              <a:avLst/>
              <a:gdLst>
                <a:gd name="T0" fmla="*/ 2072 w 2176"/>
                <a:gd name="T1" fmla="*/ 0 h 1575"/>
                <a:gd name="T2" fmla="*/ 0 w 2176"/>
                <a:gd name="T3" fmla="*/ 1277 h 1575"/>
                <a:gd name="T4" fmla="*/ 181 w 2176"/>
                <a:gd name="T5" fmla="*/ 1574 h 1575"/>
                <a:gd name="T6" fmla="*/ 2250 w 2176"/>
                <a:gd name="T7" fmla="*/ 282 h 1575"/>
                <a:gd name="T8" fmla="*/ 2072 w 2176"/>
                <a:gd name="T9" fmla="*/ 0 h 1575"/>
                <a:gd name="T10" fmla="*/ 2072 w 2176"/>
                <a:gd name="T11" fmla="*/ 0 h 15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76" h="1575">
                  <a:moveTo>
                    <a:pt x="1997" y="0"/>
                  </a:moveTo>
                  <a:lnTo>
                    <a:pt x="0" y="1277"/>
                  </a:lnTo>
                  <a:lnTo>
                    <a:pt x="181" y="1574"/>
                  </a:lnTo>
                  <a:lnTo>
                    <a:pt x="2175" y="282"/>
                  </a:lnTo>
                  <a:lnTo>
                    <a:pt x="1997" y="0"/>
                  </a:lnTo>
                </a:path>
              </a:pathLst>
            </a:custGeom>
            <a:solidFill>
              <a:srgbClr val="FFE1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68"/>
            <p:cNvSpPr>
              <a:spLocks/>
            </p:cNvSpPr>
            <p:nvPr/>
          </p:nvSpPr>
          <p:spPr bwMode="auto">
            <a:xfrm>
              <a:off x="1565" y="1362"/>
              <a:ext cx="2163" cy="1556"/>
            </a:xfrm>
            <a:custGeom>
              <a:avLst/>
              <a:gdLst>
                <a:gd name="T0" fmla="*/ 1994 w 2163"/>
                <a:gd name="T1" fmla="*/ 0 h 1557"/>
                <a:gd name="T2" fmla="*/ 0 w 2163"/>
                <a:gd name="T3" fmla="*/ 1200 h 1557"/>
                <a:gd name="T4" fmla="*/ 172 w 2163"/>
                <a:gd name="T5" fmla="*/ 1481 h 1557"/>
                <a:gd name="T6" fmla="*/ 2162 w 2163"/>
                <a:gd name="T7" fmla="*/ 269 h 1557"/>
                <a:gd name="T8" fmla="*/ 1994 w 2163"/>
                <a:gd name="T9" fmla="*/ 0 h 1557"/>
                <a:gd name="T10" fmla="*/ 1994 w 2163"/>
                <a:gd name="T11" fmla="*/ 0 h 15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3" h="1557">
                  <a:moveTo>
                    <a:pt x="1994" y="0"/>
                  </a:moveTo>
                  <a:lnTo>
                    <a:pt x="0" y="1275"/>
                  </a:lnTo>
                  <a:lnTo>
                    <a:pt x="172" y="1556"/>
                  </a:lnTo>
                  <a:lnTo>
                    <a:pt x="2162" y="269"/>
                  </a:lnTo>
                  <a:lnTo>
                    <a:pt x="1994" y="0"/>
                  </a:lnTo>
                </a:path>
              </a:pathLst>
            </a:custGeom>
            <a:solidFill>
              <a:srgbClr val="FFE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9"/>
            <p:cNvSpPr>
              <a:spLocks/>
            </p:cNvSpPr>
            <p:nvPr/>
          </p:nvSpPr>
          <p:spPr bwMode="auto">
            <a:xfrm>
              <a:off x="1607" y="1388"/>
              <a:ext cx="2144" cy="1537"/>
            </a:xfrm>
            <a:custGeom>
              <a:avLst/>
              <a:gdLst>
                <a:gd name="T0" fmla="*/ 1912 w 2145"/>
                <a:gd name="T1" fmla="*/ 0 h 1535"/>
                <a:gd name="T2" fmla="*/ 0 w 2145"/>
                <a:gd name="T3" fmla="*/ 1421 h 1535"/>
                <a:gd name="T4" fmla="*/ 161 w 2145"/>
                <a:gd name="T5" fmla="*/ 1684 h 1535"/>
                <a:gd name="T6" fmla="*/ 2069 w 2145"/>
                <a:gd name="T7" fmla="*/ 251 h 1535"/>
                <a:gd name="T8" fmla="*/ 1912 w 2145"/>
                <a:gd name="T9" fmla="*/ 0 h 1535"/>
                <a:gd name="T10" fmla="*/ 1912 w 2145"/>
                <a:gd name="T11" fmla="*/ 0 h 15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5" h="1535">
                  <a:moveTo>
                    <a:pt x="1987" y="0"/>
                  </a:moveTo>
                  <a:lnTo>
                    <a:pt x="0" y="1271"/>
                  </a:lnTo>
                  <a:lnTo>
                    <a:pt x="161" y="1534"/>
                  </a:lnTo>
                  <a:lnTo>
                    <a:pt x="2144" y="251"/>
                  </a:lnTo>
                  <a:lnTo>
                    <a:pt x="1987" y="0"/>
                  </a:lnTo>
                </a:path>
              </a:pathLst>
            </a:custGeom>
            <a:solidFill>
              <a:srgbClr val="FFE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70"/>
            <p:cNvSpPr>
              <a:spLocks/>
            </p:cNvSpPr>
            <p:nvPr/>
          </p:nvSpPr>
          <p:spPr bwMode="auto">
            <a:xfrm>
              <a:off x="1612" y="1408"/>
              <a:ext cx="2130" cy="1517"/>
            </a:xfrm>
            <a:custGeom>
              <a:avLst/>
              <a:gdLst>
                <a:gd name="T0" fmla="*/ 1981 w 2130"/>
                <a:gd name="T1" fmla="*/ 0 h 1516"/>
                <a:gd name="T2" fmla="*/ 0 w 2130"/>
                <a:gd name="T3" fmla="*/ 1340 h 1516"/>
                <a:gd name="T4" fmla="*/ 154 w 2130"/>
                <a:gd name="T5" fmla="*/ 1590 h 1516"/>
                <a:gd name="T6" fmla="*/ 2129 w 2130"/>
                <a:gd name="T7" fmla="*/ 236 h 1516"/>
                <a:gd name="T8" fmla="*/ 1981 w 2130"/>
                <a:gd name="T9" fmla="*/ 0 h 1516"/>
                <a:gd name="T10" fmla="*/ 1981 w 2130"/>
                <a:gd name="T11" fmla="*/ 0 h 1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0" h="1516">
                  <a:moveTo>
                    <a:pt x="1981" y="0"/>
                  </a:moveTo>
                  <a:lnTo>
                    <a:pt x="0" y="1265"/>
                  </a:lnTo>
                  <a:lnTo>
                    <a:pt x="154" y="1515"/>
                  </a:lnTo>
                  <a:lnTo>
                    <a:pt x="2129" y="236"/>
                  </a:lnTo>
                  <a:lnTo>
                    <a:pt x="1981" y="0"/>
                  </a:lnTo>
                </a:path>
              </a:pathLst>
            </a:custGeom>
            <a:solidFill>
              <a:srgbClr val="FFE5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71"/>
            <p:cNvSpPr>
              <a:spLocks/>
            </p:cNvSpPr>
            <p:nvPr/>
          </p:nvSpPr>
          <p:spPr bwMode="auto">
            <a:xfrm>
              <a:off x="1618" y="1416"/>
              <a:ext cx="2114" cy="1493"/>
            </a:xfrm>
            <a:custGeom>
              <a:avLst/>
              <a:gdLst>
                <a:gd name="T0" fmla="*/ 2049 w 2113"/>
                <a:gd name="T1" fmla="*/ 0 h 1496"/>
                <a:gd name="T2" fmla="*/ 0 w 2113"/>
                <a:gd name="T3" fmla="*/ 1106 h 1496"/>
                <a:gd name="T4" fmla="*/ 143 w 2113"/>
                <a:gd name="T5" fmla="*/ 1270 h 1496"/>
                <a:gd name="T6" fmla="*/ 2187 w 2113"/>
                <a:gd name="T7" fmla="*/ 218 h 1496"/>
                <a:gd name="T8" fmla="*/ 2049 w 2113"/>
                <a:gd name="T9" fmla="*/ 0 h 1496"/>
                <a:gd name="T10" fmla="*/ 2049 w 2113"/>
                <a:gd name="T11" fmla="*/ 0 h 14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13" h="1496">
                  <a:moveTo>
                    <a:pt x="1974" y="0"/>
                  </a:moveTo>
                  <a:lnTo>
                    <a:pt x="0" y="1261"/>
                  </a:lnTo>
                  <a:lnTo>
                    <a:pt x="143" y="1495"/>
                  </a:lnTo>
                  <a:lnTo>
                    <a:pt x="2112" y="218"/>
                  </a:lnTo>
                  <a:lnTo>
                    <a:pt x="1974" y="0"/>
                  </a:lnTo>
                </a:path>
              </a:pathLst>
            </a:custGeom>
            <a:solidFill>
              <a:srgbClr val="FFE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72"/>
            <p:cNvSpPr>
              <a:spLocks/>
            </p:cNvSpPr>
            <p:nvPr/>
          </p:nvSpPr>
          <p:spPr bwMode="auto">
            <a:xfrm>
              <a:off x="1622" y="1425"/>
              <a:ext cx="2096" cy="1475"/>
            </a:xfrm>
            <a:custGeom>
              <a:avLst/>
              <a:gdLst>
                <a:gd name="T0" fmla="*/ 1820 w 2098"/>
                <a:gd name="T1" fmla="*/ 0 h 1475"/>
                <a:gd name="T2" fmla="*/ 0 w 2098"/>
                <a:gd name="T3" fmla="*/ 1256 h 1475"/>
                <a:gd name="T4" fmla="*/ 135 w 2098"/>
                <a:gd name="T5" fmla="*/ 1474 h 1475"/>
                <a:gd name="T6" fmla="*/ 1947 w 2098"/>
                <a:gd name="T7" fmla="*/ 202 h 1475"/>
                <a:gd name="T8" fmla="*/ 1820 w 2098"/>
                <a:gd name="T9" fmla="*/ 0 h 1475"/>
                <a:gd name="T10" fmla="*/ 1820 w 2098"/>
                <a:gd name="T11" fmla="*/ 0 h 1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98" h="1475">
                  <a:moveTo>
                    <a:pt x="1970" y="0"/>
                  </a:moveTo>
                  <a:lnTo>
                    <a:pt x="0" y="1256"/>
                  </a:lnTo>
                  <a:lnTo>
                    <a:pt x="135" y="1474"/>
                  </a:lnTo>
                  <a:lnTo>
                    <a:pt x="2097" y="202"/>
                  </a:lnTo>
                  <a:lnTo>
                    <a:pt x="1970" y="0"/>
                  </a:lnTo>
                </a:path>
              </a:pathLst>
            </a:custGeom>
            <a:solidFill>
              <a:srgbClr val="FFE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73"/>
            <p:cNvSpPr>
              <a:spLocks/>
            </p:cNvSpPr>
            <p:nvPr/>
          </p:nvSpPr>
          <p:spPr bwMode="auto">
            <a:xfrm>
              <a:off x="1629" y="1433"/>
              <a:ext cx="2083" cy="1454"/>
            </a:xfrm>
            <a:custGeom>
              <a:avLst/>
              <a:gdLst>
                <a:gd name="T0" fmla="*/ 1965 w 2083"/>
                <a:gd name="T1" fmla="*/ 0 h 1454"/>
                <a:gd name="T2" fmla="*/ 0 w 2083"/>
                <a:gd name="T3" fmla="*/ 1252 h 1454"/>
                <a:gd name="T4" fmla="*/ 126 w 2083"/>
                <a:gd name="T5" fmla="*/ 1453 h 1454"/>
                <a:gd name="T6" fmla="*/ 2082 w 2083"/>
                <a:gd name="T7" fmla="*/ 185 h 1454"/>
                <a:gd name="T8" fmla="*/ 1965 w 2083"/>
                <a:gd name="T9" fmla="*/ 0 h 1454"/>
                <a:gd name="T10" fmla="*/ 1965 w 2083"/>
                <a:gd name="T11" fmla="*/ 0 h 14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83" h="1454">
                  <a:moveTo>
                    <a:pt x="1965" y="0"/>
                  </a:moveTo>
                  <a:lnTo>
                    <a:pt x="0" y="1252"/>
                  </a:lnTo>
                  <a:lnTo>
                    <a:pt x="126" y="1453"/>
                  </a:lnTo>
                  <a:lnTo>
                    <a:pt x="2082" y="185"/>
                  </a:lnTo>
                  <a:lnTo>
                    <a:pt x="1965" y="0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74"/>
            <p:cNvSpPr>
              <a:spLocks/>
            </p:cNvSpPr>
            <p:nvPr/>
          </p:nvSpPr>
          <p:spPr bwMode="auto">
            <a:xfrm>
              <a:off x="1632" y="1440"/>
              <a:ext cx="2067" cy="1435"/>
            </a:xfrm>
            <a:custGeom>
              <a:avLst/>
              <a:gdLst>
                <a:gd name="T0" fmla="*/ 1886 w 2068"/>
                <a:gd name="T1" fmla="*/ 0 h 1435"/>
                <a:gd name="T2" fmla="*/ 0 w 2068"/>
                <a:gd name="T3" fmla="*/ 1250 h 1435"/>
                <a:gd name="T4" fmla="*/ 115 w 2068"/>
                <a:gd name="T5" fmla="*/ 1434 h 1435"/>
                <a:gd name="T6" fmla="*/ 1992 w 2068"/>
                <a:gd name="T7" fmla="*/ 172 h 1435"/>
                <a:gd name="T8" fmla="*/ 1886 w 2068"/>
                <a:gd name="T9" fmla="*/ 0 h 1435"/>
                <a:gd name="T10" fmla="*/ 1886 w 2068"/>
                <a:gd name="T11" fmla="*/ 0 h 14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68" h="1435">
                  <a:moveTo>
                    <a:pt x="1961" y="0"/>
                  </a:moveTo>
                  <a:lnTo>
                    <a:pt x="0" y="1250"/>
                  </a:lnTo>
                  <a:lnTo>
                    <a:pt x="115" y="1434"/>
                  </a:lnTo>
                  <a:lnTo>
                    <a:pt x="2067" y="172"/>
                  </a:lnTo>
                  <a:lnTo>
                    <a:pt x="1961" y="0"/>
                  </a:ln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75"/>
            <p:cNvSpPr>
              <a:spLocks/>
            </p:cNvSpPr>
            <p:nvPr/>
          </p:nvSpPr>
          <p:spPr bwMode="auto">
            <a:xfrm>
              <a:off x="1607" y="1410"/>
              <a:ext cx="2053" cy="1417"/>
            </a:xfrm>
            <a:custGeom>
              <a:avLst/>
              <a:gdLst>
                <a:gd name="T0" fmla="*/ 2030 w 2052"/>
                <a:gd name="T1" fmla="*/ 0 h 1415"/>
                <a:gd name="T2" fmla="*/ 0 w 2052"/>
                <a:gd name="T3" fmla="*/ 1397 h 1415"/>
                <a:gd name="T4" fmla="*/ 105 w 2052"/>
                <a:gd name="T5" fmla="*/ 1564 h 1415"/>
                <a:gd name="T6" fmla="*/ 2126 w 2052"/>
                <a:gd name="T7" fmla="*/ 155 h 1415"/>
                <a:gd name="T8" fmla="*/ 2030 w 2052"/>
                <a:gd name="T9" fmla="*/ 0 h 1415"/>
                <a:gd name="T10" fmla="*/ 2030 w 2052"/>
                <a:gd name="T11" fmla="*/ 0 h 14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2" h="1415">
                  <a:moveTo>
                    <a:pt x="1955" y="0"/>
                  </a:moveTo>
                  <a:lnTo>
                    <a:pt x="0" y="1247"/>
                  </a:lnTo>
                  <a:lnTo>
                    <a:pt x="105" y="1414"/>
                  </a:lnTo>
                  <a:lnTo>
                    <a:pt x="2051" y="155"/>
                  </a:lnTo>
                  <a:lnTo>
                    <a:pt x="1955" y="0"/>
                  </a:lnTo>
                </a:path>
              </a:pathLst>
            </a:custGeom>
            <a:solidFill>
              <a:srgbClr val="FFED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76"/>
            <p:cNvSpPr>
              <a:spLocks/>
            </p:cNvSpPr>
            <p:nvPr/>
          </p:nvSpPr>
          <p:spPr bwMode="auto">
            <a:xfrm>
              <a:off x="1632" y="1440"/>
              <a:ext cx="2038" cy="1392"/>
            </a:xfrm>
            <a:custGeom>
              <a:avLst/>
              <a:gdLst>
                <a:gd name="T0" fmla="*/ 2024 w 2037"/>
                <a:gd name="T1" fmla="*/ 0 h 1392"/>
                <a:gd name="T2" fmla="*/ 0 w 2037"/>
                <a:gd name="T3" fmla="*/ 1241 h 1392"/>
                <a:gd name="T4" fmla="*/ 96 w 2037"/>
                <a:gd name="T5" fmla="*/ 1391 h 1392"/>
                <a:gd name="T6" fmla="*/ 2111 w 2037"/>
                <a:gd name="T7" fmla="*/ 138 h 1392"/>
                <a:gd name="T8" fmla="*/ 2024 w 2037"/>
                <a:gd name="T9" fmla="*/ 0 h 1392"/>
                <a:gd name="T10" fmla="*/ 2024 w 2037"/>
                <a:gd name="T11" fmla="*/ 0 h 1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7" h="1392">
                  <a:moveTo>
                    <a:pt x="1949" y="0"/>
                  </a:moveTo>
                  <a:lnTo>
                    <a:pt x="0" y="1241"/>
                  </a:lnTo>
                  <a:lnTo>
                    <a:pt x="96" y="1391"/>
                  </a:lnTo>
                  <a:lnTo>
                    <a:pt x="2036" y="138"/>
                  </a:lnTo>
                  <a:lnTo>
                    <a:pt x="1949" y="0"/>
                  </a:lnTo>
                </a:path>
              </a:pathLst>
            </a:custGeom>
            <a:solidFill>
              <a:srgbClr val="FFEE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77"/>
            <p:cNvSpPr>
              <a:spLocks/>
            </p:cNvSpPr>
            <p:nvPr/>
          </p:nvSpPr>
          <p:spPr bwMode="auto">
            <a:xfrm>
              <a:off x="1642" y="1464"/>
              <a:ext cx="2023" cy="1372"/>
            </a:xfrm>
            <a:custGeom>
              <a:avLst/>
              <a:gdLst>
                <a:gd name="T0" fmla="*/ 2020 w 2022"/>
                <a:gd name="T1" fmla="*/ 0 h 1371"/>
                <a:gd name="T2" fmla="*/ 0 w 2022"/>
                <a:gd name="T3" fmla="*/ 1313 h 1371"/>
                <a:gd name="T4" fmla="*/ 88 w 2022"/>
                <a:gd name="T5" fmla="*/ 1445 h 1371"/>
                <a:gd name="T6" fmla="*/ 2096 w 2022"/>
                <a:gd name="T7" fmla="*/ 122 h 1371"/>
                <a:gd name="T8" fmla="*/ 2020 w 2022"/>
                <a:gd name="T9" fmla="*/ 0 h 1371"/>
                <a:gd name="T10" fmla="*/ 2020 w 2022"/>
                <a:gd name="T11" fmla="*/ 0 h 13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22" h="1371">
                  <a:moveTo>
                    <a:pt x="1945" y="0"/>
                  </a:moveTo>
                  <a:lnTo>
                    <a:pt x="0" y="1238"/>
                  </a:lnTo>
                  <a:lnTo>
                    <a:pt x="88" y="1370"/>
                  </a:lnTo>
                  <a:lnTo>
                    <a:pt x="2021" y="122"/>
                  </a:lnTo>
                  <a:lnTo>
                    <a:pt x="1945" y="0"/>
                  </a:lnTo>
                </a:path>
              </a:pathLst>
            </a:custGeom>
            <a:solidFill>
              <a:srgbClr val="FFF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78"/>
            <p:cNvSpPr>
              <a:spLocks/>
            </p:cNvSpPr>
            <p:nvPr/>
          </p:nvSpPr>
          <p:spPr bwMode="auto">
            <a:xfrm>
              <a:off x="1623" y="1440"/>
              <a:ext cx="2004" cy="1349"/>
            </a:xfrm>
            <a:custGeom>
              <a:avLst/>
              <a:gdLst>
                <a:gd name="T0" fmla="*/ 1863 w 2005"/>
                <a:gd name="T1" fmla="*/ 0 h 1350"/>
                <a:gd name="T2" fmla="*/ 0 w 2005"/>
                <a:gd name="T3" fmla="*/ 1157 h 1350"/>
                <a:gd name="T4" fmla="*/ 78 w 2005"/>
                <a:gd name="T5" fmla="*/ 1274 h 1350"/>
                <a:gd name="T6" fmla="*/ 1929 w 2005"/>
                <a:gd name="T7" fmla="*/ 106 h 1350"/>
                <a:gd name="T8" fmla="*/ 1863 w 2005"/>
                <a:gd name="T9" fmla="*/ 0 h 1350"/>
                <a:gd name="T10" fmla="*/ 1863 w 2005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05" h="1350">
                  <a:moveTo>
                    <a:pt x="1938" y="0"/>
                  </a:moveTo>
                  <a:lnTo>
                    <a:pt x="0" y="1232"/>
                  </a:lnTo>
                  <a:lnTo>
                    <a:pt x="78" y="1349"/>
                  </a:lnTo>
                  <a:lnTo>
                    <a:pt x="2004" y="106"/>
                  </a:lnTo>
                  <a:lnTo>
                    <a:pt x="1938" y="0"/>
                  </a:lnTo>
                </a:path>
              </a:pathLst>
            </a:custGeom>
            <a:solidFill>
              <a:srgbClr val="FFF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9"/>
            <p:cNvSpPr>
              <a:spLocks/>
            </p:cNvSpPr>
            <p:nvPr/>
          </p:nvSpPr>
          <p:spPr bwMode="auto">
            <a:xfrm>
              <a:off x="1656" y="1464"/>
              <a:ext cx="1990" cy="1330"/>
            </a:xfrm>
            <a:custGeom>
              <a:avLst/>
              <a:gdLst>
                <a:gd name="T0" fmla="*/ 1933 w 1990"/>
                <a:gd name="T1" fmla="*/ 0 h 1330"/>
                <a:gd name="T2" fmla="*/ 0 w 1990"/>
                <a:gd name="T3" fmla="*/ 1229 h 1330"/>
                <a:gd name="T4" fmla="*/ 69 w 1990"/>
                <a:gd name="T5" fmla="*/ 1329 h 1330"/>
                <a:gd name="T6" fmla="*/ 1989 w 1990"/>
                <a:gd name="T7" fmla="*/ 91 h 1330"/>
                <a:gd name="T8" fmla="*/ 1933 w 1990"/>
                <a:gd name="T9" fmla="*/ 0 h 1330"/>
                <a:gd name="T10" fmla="*/ 1933 w 1990"/>
                <a:gd name="T11" fmla="*/ 0 h 1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90" h="1330">
                  <a:moveTo>
                    <a:pt x="1933" y="0"/>
                  </a:moveTo>
                  <a:lnTo>
                    <a:pt x="0" y="1229"/>
                  </a:lnTo>
                  <a:lnTo>
                    <a:pt x="69" y="1329"/>
                  </a:lnTo>
                  <a:lnTo>
                    <a:pt x="1989" y="91"/>
                  </a:lnTo>
                  <a:lnTo>
                    <a:pt x="1933" y="0"/>
                  </a:lnTo>
                </a:path>
              </a:pathLst>
            </a:custGeom>
            <a:solidFill>
              <a:srgbClr val="FFF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80"/>
            <p:cNvSpPr>
              <a:spLocks/>
            </p:cNvSpPr>
            <p:nvPr/>
          </p:nvSpPr>
          <p:spPr bwMode="auto">
            <a:xfrm>
              <a:off x="1656" y="1486"/>
              <a:ext cx="1976" cy="1311"/>
            </a:xfrm>
            <a:custGeom>
              <a:avLst/>
              <a:gdLst>
                <a:gd name="T0" fmla="*/ 1928 w 1976"/>
                <a:gd name="T1" fmla="*/ 0 h 1311"/>
                <a:gd name="T2" fmla="*/ 0 w 1976"/>
                <a:gd name="T3" fmla="*/ 1227 h 1311"/>
                <a:gd name="T4" fmla="*/ 61 w 1976"/>
                <a:gd name="T5" fmla="*/ 1310 h 1311"/>
                <a:gd name="T6" fmla="*/ 1975 w 1976"/>
                <a:gd name="T7" fmla="*/ 75 h 1311"/>
                <a:gd name="T8" fmla="*/ 1928 w 1976"/>
                <a:gd name="T9" fmla="*/ 0 h 1311"/>
                <a:gd name="T10" fmla="*/ 1928 w 1976"/>
                <a:gd name="T11" fmla="*/ 0 h 13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1311">
                  <a:moveTo>
                    <a:pt x="1928" y="0"/>
                  </a:moveTo>
                  <a:lnTo>
                    <a:pt x="0" y="1227"/>
                  </a:lnTo>
                  <a:lnTo>
                    <a:pt x="61" y="1310"/>
                  </a:lnTo>
                  <a:lnTo>
                    <a:pt x="1975" y="75"/>
                  </a:lnTo>
                  <a:lnTo>
                    <a:pt x="1928" y="0"/>
                  </a:lnTo>
                </a:path>
              </a:pathLst>
            </a:custGeom>
            <a:solidFill>
              <a:srgbClr val="FFF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81"/>
            <p:cNvSpPr>
              <a:spLocks/>
            </p:cNvSpPr>
            <p:nvPr/>
          </p:nvSpPr>
          <p:spPr bwMode="auto">
            <a:xfrm>
              <a:off x="1665" y="1497"/>
              <a:ext cx="1961" cy="1287"/>
            </a:xfrm>
            <a:custGeom>
              <a:avLst/>
              <a:gdLst>
                <a:gd name="T0" fmla="*/ 1924 w 1961"/>
                <a:gd name="T1" fmla="*/ 0 h 1289"/>
                <a:gd name="T2" fmla="*/ 0 w 1961"/>
                <a:gd name="T3" fmla="*/ 1073 h 1289"/>
                <a:gd name="T4" fmla="*/ 52 w 1961"/>
                <a:gd name="T5" fmla="*/ 1138 h 1289"/>
                <a:gd name="T6" fmla="*/ 1960 w 1961"/>
                <a:gd name="T7" fmla="*/ 58 h 1289"/>
                <a:gd name="T8" fmla="*/ 1924 w 1961"/>
                <a:gd name="T9" fmla="*/ 0 h 1289"/>
                <a:gd name="T10" fmla="*/ 1924 w 1961"/>
                <a:gd name="T11" fmla="*/ 0 h 12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61" h="1289">
                  <a:moveTo>
                    <a:pt x="1924" y="0"/>
                  </a:moveTo>
                  <a:lnTo>
                    <a:pt x="0" y="1223"/>
                  </a:lnTo>
                  <a:lnTo>
                    <a:pt x="52" y="1288"/>
                  </a:lnTo>
                  <a:lnTo>
                    <a:pt x="1960" y="58"/>
                  </a:lnTo>
                  <a:lnTo>
                    <a:pt x="1924" y="0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82"/>
            <p:cNvSpPr>
              <a:spLocks/>
            </p:cNvSpPr>
            <p:nvPr/>
          </p:nvSpPr>
          <p:spPr bwMode="auto">
            <a:xfrm>
              <a:off x="1671" y="1506"/>
              <a:ext cx="1946" cy="1269"/>
            </a:xfrm>
            <a:custGeom>
              <a:avLst/>
              <a:gdLst>
                <a:gd name="T0" fmla="*/ 1992 w 1945"/>
                <a:gd name="T1" fmla="*/ 0 h 1270"/>
                <a:gd name="T2" fmla="*/ 0 w 1945"/>
                <a:gd name="T3" fmla="*/ 1143 h 1270"/>
                <a:gd name="T4" fmla="*/ 41 w 1945"/>
                <a:gd name="T5" fmla="*/ 1194 h 1270"/>
                <a:gd name="T6" fmla="*/ 2019 w 1945"/>
                <a:gd name="T7" fmla="*/ 41 h 1270"/>
                <a:gd name="T8" fmla="*/ 1992 w 1945"/>
                <a:gd name="T9" fmla="*/ 0 h 1270"/>
                <a:gd name="T10" fmla="*/ 1992 w 1945"/>
                <a:gd name="T11" fmla="*/ 0 h 12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45" h="1270">
                  <a:moveTo>
                    <a:pt x="1917" y="0"/>
                  </a:moveTo>
                  <a:lnTo>
                    <a:pt x="0" y="1218"/>
                  </a:lnTo>
                  <a:lnTo>
                    <a:pt x="41" y="1269"/>
                  </a:lnTo>
                  <a:lnTo>
                    <a:pt x="1944" y="41"/>
                  </a:lnTo>
                  <a:lnTo>
                    <a:pt x="1917" y="0"/>
                  </a:lnTo>
                </a:path>
              </a:pathLst>
            </a:custGeom>
            <a:solidFill>
              <a:srgbClr val="FFF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83"/>
            <p:cNvSpPr>
              <a:spLocks/>
            </p:cNvSpPr>
            <p:nvPr/>
          </p:nvSpPr>
          <p:spPr bwMode="auto">
            <a:xfrm>
              <a:off x="1824" y="1781"/>
              <a:ext cx="2135" cy="1402"/>
            </a:xfrm>
            <a:custGeom>
              <a:avLst/>
              <a:gdLst>
                <a:gd name="T0" fmla="*/ 16 w 2134"/>
                <a:gd name="T1" fmla="*/ 1263 h 1403"/>
                <a:gd name="T2" fmla="*/ 8 w 2134"/>
                <a:gd name="T3" fmla="*/ 1272 h 1403"/>
                <a:gd name="T4" fmla="*/ 2 w 2134"/>
                <a:gd name="T5" fmla="*/ 1280 h 1403"/>
                <a:gd name="T6" fmla="*/ 0 w 2134"/>
                <a:gd name="T7" fmla="*/ 1290 h 1403"/>
                <a:gd name="T8" fmla="*/ 2 w 2134"/>
                <a:gd name="T9" fmla="*/ 1301 h 1403"/>
                <a:gd name="T10" fmla="*/ 6 w 2134"/>
                <a:gd name="T11" fmla="*/ 1310 h 1403"/>
                <a:gd name="T12" fmla="*/ 6 w 2134"/>
                <a:gd name="T13" fmla="*/ 1310 h 1403"/>
                <a:gd name="T14" fmla="*/ 12 w 2134"/>
                <a:gd name="T15" fmla="*/ 1318 h 1403"/>
                <a:gd name="T16" fmla="*/ 23 w 2134"/>
                <a:gd name="T17" fmla="*/ 1324 h 1403"/>
                <a:gd name="T18" fmla="*/ 31 w 2134"/>
                <a:gd name="T19" fmla="*/ 1327 h 1403"/>
                <a:gd name="T20" fmla="*/ 44 w 2134"/>
                <a:gd name="T21" fmla="*/ 1324 h 1403"/>
                <a:gd name="T22" fmla="*/ 55 w 2134"/>
                <a:gd name="T23" fmla="*/ 1320 h 1403"/>
                <a:gd name="T24" fmla="*/ 2190 w 2134"/>
                <a:gd name="T25" fmla="*/ 61 h 1403"/>
                <a:gd name="T26" fmla="*/ 2190 w 2134"/>
                <a:gd name="T27" fmla="*/ 61 h 1403"/>
                <a:gd name="T28" fmla="*/ 2199 w 2134"/>
                <a:gd name="T29" fmla="*/ 54 h 1403"/>
                <a:gd name="T30" fmla="*/ 2203 w 2134"/>
                <a:gd name="T31" fmla="*/ 46 h 1403"/>
                <a:gd name="T32" fmla="*/ 2208 w 2134"/>
                <a:gd name="T33" fmla="*/ 36 h 1403"/>
                <a:gd name="T34" fmla="*/ 2205 w 2134"/>
                <a:gd name="T35" fmla="*/ 25 h 1403"/>
                <a:gd name="T36" fmla="*/ 2201 w 2134"/>
                <a:gd name="T37" fmla="*/ 15 h 1403"/>
                <a:gd name="T38" fmla="*/ 2201 w 2134"/>
                <a:gd name="T39" fmla="*/ 15 h 1403"/>
                <a:gd name="T40" fmla="*/ 2194 w 2134"/>
                <a:gd name="T41" fmla="*/ 6 h 1403"/>
                <a:gd name="T42" fmla="*/ 2184 w 2134"/>
                <a:gd name="T43" fmla="*/ 2 h 1403"/>
                <a:gd name="T44" fmla="*/ 2173 w 2134"/>
                <a:gd name="T45" fmla="*/ 0 h 1403"/>
                <a:gd name="T46" fmla="*/ 2165 w 2134"/>
                <a:gd name="T47" fmla="*/ 0 h 1403"/>
                <a:gd name="T48" fmla="*/ 2155 w 2134"/>
                <a:gd name="T49" fmla="*/ 4 h 1403"/>
                <a:gd name="T50" fmla="*/ 16 w 2134"/>
                <a:gd name="T51" fmla="*/ 1263 h 1403"/>
                <a:gd name="T52" fmla="*/ 16 w 2134"/>
                <a:gd name="T53" fmla="*/ 1263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4" h="1403">
                  <a:moveTo>
                    <a:pt x="16" y="1338"/>
                  </a:moveTo>
                  <a:lnTo>
                    <a:pt x="8" y="1347"/>
                  </a:lnTo>
                  <a:lnTo>
                    <a:pt x="2" y="1355"/>
                  </a:lnTo>
                  <a:lnTo>
                    <a:pt x="0" y="1365"/>
                  </a:lnTo>
                  <a:lnTo>
                    <a:pt x="2" y="1376"/>
                  </a:lnTo>
                  <a:lnTo>
                    <a:pt x="6" y="1385"/>
                  </a:lnTo>
                  <a:lnTo>
                    <a:pt x="12" y="1393"/>
                  </a:lnTo>
                  <a:lnTo>
                    <a:pt x="23" y="1399"/>
                  </a:lnTo>
                  <a:lnTo>
                    <a:pt x="31" y="1402"/>
                  </a:lnTo>
                  <a:lnTo>
                    <a:pt x="44" y="1399"/>
                  </a:lnTo>
                  <a:lnTo>
                    <a:pt x="55" y="1395"/>
                  </a:lnTo>
                  <a:lnTo>
                    <a:pt x="2115" y="61"/>
                  </a:lnTo>
                  <a:lnTo>
                    <a:pt x="2124" y="54"/>
                  </a:lnTo>
                  <a:lnTo>
                    <a:pt x="2128" y="46"/>
                  </a:lnTo>
                  <a:lnTo>
                    <a:pt x="2133" y="36"/>
                  </a:lnTo>
                  <a:lnTo>
                    <a:pt x="2130" y="25"/>
                  </a:lnTo>
                  <a:lnTo>
                    <a:pt x="2126" y="15"/>
                  </a:lnTo>
                  <a:lnTo>
                    <a:pt x="2119" y="6"/>
                  </a:lnTo>
                  <a:lnTo>
                    <a:pt x="2109" y="2"/>
                  </a:lnTo>
                  <a:lnTo>
                    <a:pt x="2098" y="0"/>
                  </a:lnTo>
                  <a:lnTo>
                    <a:pt x="2090" y="0"/>
                  </a:lnTo>
                  <a:lnTo>
                    <a:pt x="2080" y="4"/>
                  </a:lnTo>
                  <a:lnTo>
                    <a:pt x="16" y="1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84"/>
            <p:cNvSpPr>
              <a:spLocks/>
            </p:cNvSpPr>
            <p:nvPr/>
          </p:nvSpPr>
          <p:spPr bwMode="auto">
            <a:xfrm>
              <a:off x="1789" y="1727"/>
              <a:ext cx="2130" cy="1401"/>
            </a:xfrm>
            <a:custGeom>
              <a:avLst/>
              <a:gdLst>
                <a:gd name="T0" fmla="*/ 17 w 2130"/>
                <a:gd name="T1" fmla="*/ 1337 h 1401"/>
                <a:gd name="T2" fmla="*/ 8 w 2130"/>
                <a:gd name="T3" fmla="*/ 1345 h 1401"/>
                <a:gd name="T4" fmla="*/ 2 w 2130"/>
                <a:gd name="T5" fmla="*/ 1353 h 1401"/>
                <a:gd name="T6" fmla="*/ 0 w 2130"/>
                <a:gd name="T7" fmla="*/ 1364 h 1401"/>
                <a:gd name="T8" fmla="*/ 0 w 2130"/>
                <a:gd name="T9" fmla="*/ 1374 h 1401"/>
                <a:gd name="T10" fmla="*/ 6 w 2130"/>
                <a:gd name="T11" fmla="*/ 1385 h 1401"/>
                <a:gd name="T12" fmla="*/ 6 w 2130"/>
                <a:gd name="T13" fmla="*/ 1385 h 1401"/>
                <a:gd name="T14" fmla="*/ 13 w 2130"/>
                <a:gd name="T15" fmla="*/ 1393 h 1401"/>
                <a:gd name="T16" fmla="*/ 20 w 2130"/>
                <a:gd name="T17" fmla="*/ 1397 h 1401"/>
                <a:gd name="T18" fmla="*/ 31 w 2130"/>
                <a:gd name="T19" fmla="*/ 1400 h 1401"/>
                <a:gd name="T20" fmla="*/ 42 w 2130"/>
                <a:gd name="T21" fmla="*/ 1400 h 1401"/>
                <a:gd name="T22" fmla="*/ 52 w 2130"/>
                <a:gd name="T23" fmla="*/ 1395 h 1401"/>
                <a:gd name="T24" fmla="*/ 2114 w 2130"/>
                <a:gd name="T25" fmla="*/ 63 h 1401"/>
                <a:gd name="T26" fmla="*/ 2114 w 2130"/>
                <a:gd name="T27" fmla="*/ 63 h 1401"/>
                <a:gd name="T28" fmla="*/ 2123 w 2130"/>
                <a:gd name="T29" fmla="*/ 54 h 1401"/>
                <a:gd name="T30" fmla="*/ 2126 w 2130"/>
                <a:gd name="T31" fmla="*/ 47 h 1401"/>
                <a:gd name="T32" fmla="*/ 2129 w 2130"/>
                <a:gd name="T33" fmla="*/ 36 h 1401"/>
                <a:gd name="T34" fmla="*/ 2126 w 2130"/>
                <a:gd name="T35" fmla="*/ 25 h 1401"/>
                <a:gd name="T36" fmla="*/ 2123 w 2130"/>
                <a:gd name="T37" fmla="*/ 15 h 1401"/>
                <a:gd name="T38" fmla="*/ 2123 w 2130"/>
                <a:gd name="T39" fmla="*/ 15 h 1401"/>
                <a:gd name="T40" fmla="*/ 2116 w 2130"/>
                <a:gd name="T41" fmla="*/ 6 h 1401"/>
                <a:gd name="T42" fmla="*/ 2105 w 2130"/>
                <a:gd name="T43" fmla="*/ 2 h 1401"/>
                <a:gd name="T44" fmla="*/ 2098 w 2130"/>
                <a:gd name="T45" fmla="*/ 0 h 1401"/>
                <a:gd name="T46" fmla="*/ 2087 w 2130"/>
                <a:gd name="T47" fmla="*/ 0 h 1401"/>
                <a:gd name="T48" fmla="*/ 2077 w 2130"/>
                <a:gd name="T49" fmla="*/ 4 h 1401"/>
                <a:gd name="T50" fmla="*/ 17 w 2130"/>
                <a:gd name="T51" fmla="*/ 1337 h 1401"/>
                <a:gd name="T52" fmla="*/ 17 w 2130"/>
                <a:gd name="T53" fmla="*/ 1337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0" h="1401">
                  <a:moveTo>
                    <a:pt x="17" y="1337"/>
                  </a:moveTo>
                  <a:lnTo>
                    <a:pt x="8" y="1345"/>
                  </a:lnTo>
                  <a:lnTo>
                    <a:pt x="2" y="1353"/>
                  </a:lnTo>
                  <a:lnTo>
                    <a:pt x="0" y="1364"/>
                  </a:lnTo>
                  <a:lnTo>
                    <a:pt x="0" y="1374"/>
                  </a:lnTo>
                  <a:lnTo>
                    <a:pt x="6" y="1385"/>
                  </a:lnTo>
                  <a:lnTo>
                    <a:pt x="13" y="1393"/>
                  </a:lnTo>
                  <a:lnTo>
                    <a:pt x="20" y="1397"/>
                  </a:lnTo>
                  <a:lnTo>
                    <a:pt x="31" y="1400"/>
                  </a:lnTo>
                  <a:lnTo>
                    <a:pt x="42" y="1400"/>
                  </a:lnTo>
                  <a:lnTo>
                    <a:pt x="52" y="1395"/>
                  </a:lnTo>
                  <a:lnTo>
                    <a:pt x="2114" y="63"/>
                  </a:lnTo>
                  <a:lnTo>
                    <a:pt x="2123" y="54"/>
                  </a:lnTo>
                  <a:lnTo>
                    <a:pt x="2126" y="47"/>
                  </a:lnTo>
                  <a:lnTo>
                    <a:pt x="2129" y="36"/>
                  </a:lnTo>
                  <a:lnTo>
                    <a:pt x="2126" y="25"/>
                  </a:lnTo>
                  <a:lnTo>
                    <a:pt x="2123" y="15"/>
                  </a:lnTo>
                  <a:lnTo>
                    <a:pt x="2116" y="6"/>
                  </a:lnTo>
                  <a:lnTo>
                    <a:pt x="2105" y="2"/>
                  </a:lnTo>
                  <a:lnTo>
                    <a:pt x="2098" y="0"/>
                  </a:lnTo>
                  <a:lnTo>
                    <a:pt x="2087" y="0"/>
                  </a:lnTo>
                  <a:lnTo>
                    <a:pt x="2077" y="4"/>
                  </a:lnTo>
                  <a:lnTo>
                    <a:pt x="17" y="133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85"/>
            <p:cNvSpPr>
              <a:spLocks/>
            </p:cNvSpPr>
            <p:nvPr/>
          </p:nvSpPr>
          <p:spPr bwMode="auto">
            <a:xfrm>
              <a:off x="1751" y="1661"/>
              <a:ext cx="2129" cy="1407"/>
            </a:xfrm>
            <a:custGeom>
              <a:avLst/>
              <a:gdLst>
                <a:gd name="T0" fmla="*/ 18 w 2129"/>
                <a:gd name="T1" fmla="*/ 1327 h 1407"/>
                <a:gd name="T2" fmla="*/ 8 w 2129"/>
                <a:gd name="T3" fmla="*/ 1335 h 1407"/>
                <a:gd name="T4" fmla="*/ 2 w 2129"/>
                <a:gd name="T5" fmla="*/ 1348 h 1407"/>
                <a:gd name="T6" fmla="*/ 0 w 2129"/>
                <a:gd name="T7" fmla="*/ 1360 h 1407"/>
                <a:gd name="T8" fmla="*/ 2 w 2129"/>
                <a:gd name="T9" fmla="*/ 1374 h 1407"/>
                <a:gd name="T10" fmla="*/ 6 w 2129"/>
                <a:gd name="T11" fmla="*/ 1386 h 1407"/>
                <a:gd name="T12" fmla="*/ 6 w 2129"/>
                <a:gd name="T13" fmla="*/ 1386 h 1407"/>
                <a:gd name="T14" fmla="*/ 14 w 2129"/>
                <a:gd name="T15" fmla="*/ 1397 h 1407"/>
                <a:gd name="T16" fmla="*/ 27 w 2129"/>
                <a:gd name="T17" fmla="*/ 1401 h 1407"/>
                <a:gd name="T18" fmla="*/ 39 w 2129"/>
                <a:gd name="T19" fmla="*/ 1406 h 1407"/>
                <a:gd name="T20" fmla="*/ 52 w 2129"/>
                <a:gd name="T21" fmla="*/ 1403 h 1407"/>
                <a:gd name="T22" fmla="*/ 64 w 2129"/>
                <a:gd name="T23" fmla="*/ 1397 h 1407"/>
                <a:gd name="T24" fmla="*/ 2109 w 2129"/>
                <a:gd name="T25" fmla="*/ 78 h 1407"/>
                <a:gd name="T26" fmla="*/ 2109 w 2129"/>
                <a:gd name="T27" fmla="*/ 78 h 1407"/>
                <a:gd name="T28" fmla="*/ 2117 w 2129"/>
                <a:gd name="T29" fmla="*/ 67 h 1407"/>
                <a:gd name="T30" fmla="*/ 2123 w 2129"/>
                <a:gd name="T31" fmla="*/ 57 h 1407"/>
                <a:gd name="T32" fmla="*/ 2128 w 2129"/>
                <a:gd name="T33" fmla="*/ 43 h 1407"/>
                <a:gd name="T34" fmla="*/ 2125 w 2129"/>
                <a:gd name="T35" fmla="*/ 31 h 1407"/>
                <a:gd name="T36" fmla="*/ 2121 w 2129"/>
                <a:gd name="T37" fmla="*/ 18 h 1407"/>
                <a:gd name="T38" fmla="*/ 2121 w 2129"/>
                <a:gd name="T39" fmla="*/ 18 h 1407"/>
                <a:gd name="T40" fmla="*/ 2111 w 2129"/>
                <a:gd name="T41" fmla="*/ 8 h 1407"/>
                <a:gd name="T42" fmla="*/ 2100 w 2129"/>
                <a:gd name="T43" fmla="*/ 2 h 1407"/>
                <a:gd name="T44" fmla="*/ 2088 w 2129"/>
                <a:gd name="T45" fmla="*/ 0 h 1407"/>
                <a:gd name="T46" fmla="*/ 2075 w 2129"/>
                <a:gd name="T47" fmla="*/ 2 h 1407"/>
                <a:gd name="T48" fmla="*/ 2063 w 2129"/>
                <a:gd name="T49" fmla="*/ 6 h 1407"/>
                <a:gd name="T50" fmla="*/ 18 w 2129"/>
                <a:gd name="T51" fmla="*/ 1327 h 1407"/>
                <a:gd name="T52" fmla="*/ 18 w 2129"/>
                <a:gd name="T53" fmla="*/ 1327 h 140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29" h="1407">
                  <a:moveTo>
                    <a:pt x="18" y="1327"/>
                  </a:moveTo>
                  <a:lnTo>
                    <a:pt x="8" y="1335"/>
                  </a:lnTo>
                  <a:lnTo>
                    <a:pt x="2" y="1348"/>
                  </a:lnTo>
                  <a:lnTo>
                    <a:pt x="0" y="1360"/>
                  </a:lnTo>
                  <a:lnTo>
                    <a:pt x="2" y="1374"/>
                  </a:lnTo>
                  <a:lnTo>
                    <a:pt x="6" y="1386"/>
                  </a:lnTo>
                  <a:lnTo>
                    <a:pt x="14" y="1397"/>
                  </a:lnTo>
                  <a:lnTo>
                    <a:pt x="27" y="1401"/>
                  </a:lnTo>
                  <a:lnTo>
                    <a:pt x="39" y="1406"/>
                  </a:lnTo>
                  <a:lnTo>
                    <a:pt x="52" y="1403"/>
                  </a:lnTo>
                  <a:lnTo>
                    <a:pt x="64" y="1397"/>
                  </a:lnTo>
                  <a:lnTo>
                    <a:pt x="2109" y="78"/>
                  </a:lnTo>
                  <a:lnTo>
                    <a:pt x="2117" y="67"/>
                  </a:lnTo>
                  <a:lnTo>
                    <a:pt x="2123" y="57"/>
                  </a:lnTo>
                  <a:lnTo>
                    <a:pt x="2128" y="43"/>
                  </a:lnTo>
                  <a:lnTo>
                    <a:pt x="2125" y="31"/>
                  </a:lnTo>
                  <a:lnTo>
                    <a:pt x="2121" y="18"/>
                  </a:lnTo>
                  <a:lnTo>
                    <a:pt x="2111" y="8"/>
                  </a:lnTo>
                  <a:lnTo>
                    <a:pt x="2100" y="2"/>
                  </a:lnTo>
                  <a:lnTo>
                    <a:pt x="2088" y="0"/>
                  </a:lnTo>
                  <a:lnTo>
                    <a:pt x="2075" y="2"/>
                  </a:lnTo>
                  <a:lnTo>
                    <a:pt x="2063" y="6"/>
                  </a:lnTo>
                  <a:lnTo>
                    <a:pt x="18" y="13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86"/>
            <p:cNvSpPr>
              <a:spLocks/>
            </p:cNvSpPr>
            <p:nvPr/>
          </p:nvSpPr>
          <p:spPr bwMode="auto">
            <a:xfrm>
              <a:off x="1695" y="1574"/>
              <a:ext cx="2134" cy="1417"/>
            </a:xfrm>
            <a:custGeom>
              <a:avLst/>
              <a:gdLst>
                <a:gd name="T0" fmla="*/ 82 w 2136"/>
                <a:gd name="T1" fmla="*/ 1333 h 1418"/>
                <a:gd name="T2" fmla="*/ 73 w 2136"/>
                <a:gd name="T3" fmla="*/ 1335 h 1418"/>
                <a:gd name="T4" fmla="*/ 64 w 2136"/>
                <a:gd name="T5" fmla="*/ 1339 h 1418"/>
                <a:gd name="T6" fmla="*/ 57 w 2136"/>
                <a:gd name="T7" fmla="*/ 1339 h 1418"/>
                <a:gd name="T8" fmla="*/ 50 w 2136"/>
                <a:gd name="T9" fmla="*/ 1342 h 1418"/>
                <a:gd name="T10" fmla="*/ 41 w 2136"/>
                <a:gd name="T11" fmla="*/ 1339 h 1418"/>
                <a:gd name="T12" fmla="*/ 34 w 2136"/>
                <a:gd name="T13" fmla="*/ 1337 h 1418"/>
                <a:gd name="T14" fmla="*/ 25 w 2136"/>
                <a:gd name="T15" fmla="*/ 1333 h 1418"/>
                <a:gd name="T16" fmla="*/ 18 w 2136"/>
                <a:gd name="T17" fmla="*/ 1328 h 1418"/>
                <a:gd name="T18" fmla="*/ 13 w 2136"/>
                <a:gd name="T19" fmla="*/ 1322 h 1418"/>
                <a:gd name="T20" fmla="*/ 8 w 2136"/>
                <a:gd name="T21" fmla="*/ 1316 h 1418"/>
                <a:gd name="T22" fmla="*/ 8 w 2136"/>
                <a:gd name="T23" fmla="*/ 1316 h 1418"/>
                <a:gd name="T24" fmla="*/ 4 w 2136"/>
                <a:gd name="T25" fmla="*/ 1307 h 1418"/>
                <a:gd name="T26" fmla="*/ 2 w 2136"/>
                <a:gd name="T27" fmla="*/ 1301 h 1418"/>
                <a:gd name="T28" fmla="*/ 0 w 2136"/>
                <a:gd name="T29" fmla="*/ 1293 h 1418"/>
                <a:gd name="T30" fmla="*/ 0 w 2136"/>
                <a:gd name="T31" fmla="*/ 1284 h 1418"/>
                <a:gd name="T32" fmla="*/ 0 w 2136"/>
                <a:gd name="T33" fmla="*/ 1275 h 1418"/>
                <a:gd name="T34" fmla="*/ 4 w 2136"/>
                <a:gd name="T35" fmla="*/ 1270 h 1418"/>
                <a:gd name="T36" fmla="*/ 6 w 2136"/>
                <a:gd name="T37" fmla="*/ 1261 h 1418"/>
                <a:gd name="T38" fmla="*/ 13 w 2136"/>
                <a:gd name="T39" fmla="*/ 1255 h 1418"/>
                <a:gd name="T40" fmla="*/ 16 w 2136"/>
                <a:gd name="T41" fmla="*/ 1248 h 1418"/>
                <a:gd name="T42" fmla="*/ 25 w 2136"/>
                <a:gd name="T43" fmla="*/ 1245 h 1418"/>
                <a:gd name="T44" fmla="*/ 1902 w 2136"/>
                <a:gd name="T45" fmla="*/ 7 h 1418"/>
                <a:gd name="T46" fmla="*/ 1902 w 2136"/>
                <a:gd name="T47" fmla="*/ 7 h 1418"/>
                <a:gd name="T48" fmla="*/ 1911 w 2136"/>
                <a:gd name="T49" fmla="*/ 3 h 1418"/>
                <a:gd name="T50" fmla="*/ 1917 w 2136"/>
                <a:gd name="T51" fmla="*/ 0 h 1418"/>
                <a:gd name="T52" fmla="*/ 1925 w 2136"/>
                <a:gd name="T53" fmla="*/ 0 h 1418"/>
                <a:gd name="T54" fmla="*/ 1934 w 2136"/>
                <a:gd name="T55" fmla="*/ 0 h 1418"/>
                <a:gd name="T56" fmla="*/ 1943 w 2136"/>
                <a:gd name="T57" fmla="*/ 0 h 1418"/>
                <a:gd name="T58" fmla="*/ 1950 w 2136"/>
                <a:gd name="T59" fmla="*/ 2 h 1418"/>
                <a:gd name="T60" fmla="*/ 1957 w 2136"/>
                <a:gd name="T61" fmla="*/ 5 h 1418"/>
                <a:gd name="T62" fmla="*/ 1964 w 2136"/>
                <a:gd name="T63" fmla="*/ 9 h 1418"/>
                <a:gd name="T64" fmla="*/ 1970 w 2136"/>
                <a:gd name="T65" fmla="*/ 16 h 1418"/>
                <a:gd name="T66" fmla="*/ 1976 w 2136"/>
                <a:gd name="T67" fmla="*/ 23 h 1418"/>
                <a:gd name="T68" fmla="*/ 1976 w 2136"/>
                <a:gd name="T69" fmla="*/ 23 h 1418"/>
                <a:gd name="T70" fmla="*/ 1980 w 2136"/>
                <a:gd name="T71" fmla="*/ 28 h 1418"/>
                <a:gd name="T72" fmla="*/ 1982 w 2136"/>
                <a:gd name="T73" fmla="*/ 37 h 1418"/>
                <a:gd name="T74" fmla="*/ 1985 w 2136"/>
                <a:gd name="T75" fmla="*/ 46 h 1418"/>
                <a:gd name="T76" fmla="*/ 1985 w 2136"/>
                <a:gd name="T77" fmla="*/ 53 h 1418"/>
                <a:gd name="T78" fmla="*/ 1982 w 2136"/>
                <a:gd name="T79" fmla="*/ 62 h 1418"/>
                <a:gd name="T80" fmla="*/ 1980 w 2136"/>
                <a:gd name="T81" fmla="*/ 69 h 1418"/>
                <a:gd name="T82" fmla="*/ 1976 w 2136"/>
                <a:gd name="T83" fmla="*/ 77 h 1418"/>
                <a:gd name="T84" fmla="*/ 1971 w 2136"/>
                <a:gd name="T85" fmla="*/ 83 h 1418"/>
                <a:gd name="T86" fmla="*/ 1968 w 2136"/>
                <a:gd name="T87" fmla="*/ 90 h 1418"/>
                <a:gd name="T88" fmla="*/ 1959 w 2136"/>
                <a:gd name="T89" fmla="*/ 94 h 1418"/>
                <a:gd name="T90" fmla="*/ 82 w 2136"/>
                <a:gd name="T91" fmla="*/ 1333 h 1418"/>
                <a:gd name="T92" fmla="*/ 82 w 2136"/>
                <a:gd name="T93" fmla="*/ 1333 h 14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36" h="1418">
                  <a:moveTo>
                    <a:pt x="82" y="1408"/>
                  </a:moveTo>
                  <a:lnTo>
                    <a:pt x="73" y="1410"/>
                  </a:lnTo>
                  <a:lnTo>
                    <a:pt x="64" y="1414"/>
                  </a:lnTo>
                  <a:lnTo>
                    <a:pt x="57" y="1414"/>
                  </a:lnTo>
                  <a:lnTo>
                    <a:pt x="50" y="1417"/>
                  </a:lnTo>
                  <a:lnTo>
                    <a:pt x="41" y="1414"/>
                  </a:lnTo>
                  <a:lnTo>
                    <a:pt x="34" y="1412"/>
                  </a:lnTo>
                  <a:lnTo>
                    <a:pt x="25" y="1408"/>
                  </a:lnTo>
                  <a:lnTo>
                    <a:pt x="18" y="1403"/>
                  </a:lnTo>
                  <a:lnTo>
                    <a:pt x="13" y="1397"/>
                  </a:lnTo>
                  <a:lnTo>
                    <a:pt x="8" y="1391"/>
                  </a:lnTo>
                  <a:lnTo>
                    <a:pt x="4" y="1382"/>
                  </a:lnTo>
                  <a:lnTo>
                    <a:pt x="2" y="1376"/>
                  </a:lnTo>
                  <a:lnTo>
                    <a:pt x="0" y="1368"/>
                  </a:lnTo>
                  <a:lnTo>
                    <a:pt x="0" y="1359"/>
                  </a:lnTo>
                  <a:lnTo>
                    <a:pt x="0" y="1350"/>
                  </a:lnTo>
                  <a:lnTo>
                    <a:pt x="4" y="1345"/>
                  </a:lnTo>
                  <a:lnTo>
                    <a:pt x="6" y="1336"/>
                  </a:lnTo>
                  <a:lnTo>
                    <a:pt x="13" y="1330"/>
                  </a:lnTo>
                  <a:lnTo>
                    <a:pt x="16" y="1323"/>
                  </a:lnTo>
                  <a:lnTo>
                    <a:pt x="25" y="1320"/>
                  </a:lnTo>
                  <a:lnTo>
                    <a:pt x="2052" y="7"/>
                  </a:lnTo>
                  <a:lnTo>
                    <a:pt x="2061" y="3"/>
                  </a:lnTo>
                  <a:lnTo>
                    <a:pt x="2067" y="0"/>
                  </a:lnTo>
                  <a:lnTo>
                    <a:pt x="2075" y="0"/>
                  </a:lnTo>
                  <a:lnTo>
                    <a:pt x="2084" y="0"/>
                  </a:lnTo>
                  <a:lnTo>
                    <a:pt x="2093" y="0"/>
                  </a:lnTo>
                  <a:lnTo>
                    <a:pt x="2100" y="2"/>
                  </a:lnTo>
                  <a:lnTo>
                    <a:pt x="2107" y="5"/>
                  </a:lnTo>
                  <a:lnTo>
                    <a:pt x="2114" y="9"/>
                  </a:lnTo>
                  <a:lnTo>
                    <a:pt x="2120" y="16"/>
                  </a:lnTo>
                  <a:lnTo>
                    <a:pt x="2126" y="23"/>
                  </a:lnTo>
                  <a:lnTo>
                    <a:pt x="2130" y="28"/>
                  </a:lnTo>
                  <a:lnTo>
                    <a:pt x="2132" y="37"/>
                  </a:lnTo>
                  <a:lnTo>
                    <a:pt x="2135" y="46"/>
                  </a:lnTo>
                  <a:lnTo>
                    <a:pt x="2135" y="53"/>
                  </a:lnTo>
                  <a:lnTo>
                    <a:pt x="2132" y="62"/>
                  </a:lnTo>
                  <a:lnTo>
                    <a:pt x="2130" y="69"/>
                  </a:lnTo>
                  <a:lnTo>
                    <a:pt x="2126" y="77"/>
                  </a:lnTo>
                  <a:lnTo>
                    <a:pt x="2121" y="83"/>
                  </a:lnTo>
                  <a:lnTo>
                    <a:pt x="2118" y="90"/>
                  </a:lnTo>
                  <a:lnTo>
                    <a:pt x="2109" y="94"/>
                  </a:lnTo>
                  <a:lnTo>
                    <a:pt x="82" y="140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87"/>
            <p:cNvSpPr>
              <a:spLocks/>
            </p:cNvSpPr>
            <p:nvPr/>
          </p:nvSpPr>
          <p:spPr bwMode="auto">
            <a:xfrm>
              <a:off x="1511" y="1293"/>
              <a:ext cx="2130" cy="1403"/>
            </a:xfrm>
            <a:custGeom>
              <a:avLst/>
              <a:gdLst>
                <a:gd name="T0" fmla="*/ 52 w 2132"/>
                <a:gd name="T1" fmla="*/ 1397 h 1403"/>
                <a:gd name="T2" fmla="*/ 42 w 2132"/>
                <a:gd name="T3" fmla="*/ 1402 h 1403"/>
                <a:gd name="T4" fmla="*/ 31 w 2132"/>
                <a:gd name="T5" fmla="*/ 1402 h 1403"/>
                <a:gd name="T6" fmla="*/ 22 w 2132"/>
                <a:gd name="T7" fmla="*/ 1399 h 1403"/>
                <a:gd name="T8" fmla="*/ 13 w 2132"/>
                <a:gd name="T9" fmla="*/ 1395 h 1403"/>
                <a:gd name="T10" fmla="*/ 4 w 2132"/>
                <a:gd name="T11" fmla="*/ 1386 h 1403"/>
                <a:gd name="T12" fmla="*/ 4 w 2132"/>
                <a:gd name="T13" fmla="*/ 1386 h 1403"/>
                <a:gd name="T14" fmla="*/ 0 w 2132"/>
                <a:gd name="T15" fmla="*/ 1376 h 1403"/>
                <a:gd name="T16" fmla="*/ 0 w 2132"/>
                <a:gd name="T17" fmla="*/ 1365 h 1403"/>
                <a:gd name="T18" fmla="*/ 2 w 2132"/>
                <a:gd name="T19" fmla="*/ 1355 h 1403"/>
                <a:gd name="T20" fmla="*/ 6 w 2132"/>
                <a:gd name="T21" fmla="*/ 1347 h 1403"/>
                <a:gd name="T22" fmla="*/ 15 w 2132"/>
                <a:gd name="T23" fmla="*/ 1338 h 1403"/>
                <a:gd name="T24" fmla="*/ 1929 w 2132"/>
                <a:gd name="T25" fmla="*/ 6 h 1403"/>
                <a:gd name="T26" fmla="*/ 1929 w 2132"/>
                <a:gd name="T27" fmla="*/ 6 h 1403"/>
                <a:gd name="T28" fmla="*/ 1939 w 2132"/>
                <a:gd name="T29" fmla="*/ 0 h 1403"/>
                <a:gd name="T30" fmla="*/ 1950 w 2132"/>
                <a:gd name="T31" fmla="*/ 0 h 1403"/>
                <a:gd name="T32" fmla="*/ 1960 w 2132"/>
                <a:gd name="T33" fmla="*/ 2 h 1403"/>
                <a:gd name="T34" fmla="*/ 1968 w 2132"/>
                <a:gd name="T35" fmla="*/ 8 h 1403"/>
                <a:gd name="T36" fmla="*/ 1977 w 2132"/>
                <a:gd name="T37" fmla="*/ 17 h 1403"/>
                <a:gd name="T38" fmla="*/ 1977 w 2132"/>
                <a:gd name="T39" fmla="*/ 17 h 1403"/>
                <a:gd name="T40" fmla="*/ 1981 w 2132"/>
                <a:gd name="T41" fmla="*/ 25 h 1403"/>
                <a:gd name="T42" fmla="*/ 1981 w 2132"/>
                <a:gd name="T43" fmla="*/ 36 h 1403"/>
                <a:gd name="T44" fmla="*/ 1978 w 2132"/>
                <a:gd name="T45" fmla="*/ 46 h 1403"/>
                <a:gd name="T46" fmla="*/ 1973 w 2132"/>
                <a:gd name="T47" fmla="*/ 57 h 1403"/>
                <a:gd name="T48" fmla="*/ 1966 w 2132"/>
                <a:gd name="T49" fmla="*/ 63 h 1403"/>
                <a:gd name="T50" fmla="*/ 52 w 2132"/>
                <a:gd name="T51" fmla="*/ 1397 h 1403"/>
                <a:gd name="T52" fmla="*/ 52 w 2132"/>
                <a:gd name="T53" fmla="*/ 1397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2" h="1403">
                  <a:moveTo>
                    <a:pt x="52" y="1397"/>
                  </a:moveTo>
                  <a:lnTo>
                    <a:pt x="42" y="1402"/>
                  </a:lnTo>
                  <a:lnTo>
                    <a:pt x="31" y="1402"/>
                  </a:lnTo>
                  <a:lnTo>
                    <a:pt x="22" y="1399"/>
                  </a:lnTo>
                  <a:lnTo>
                    <a:pt x="13" y="1395"/>
                  </a:lnTo>
                  <a:lnTo>
                    <a:pt x="4" y="1386"/>
                  </a:lnTo>
                  <a:lnTo>
                    <a:pt x="0" y="1376"/>
                  </a:lnTo>
                  <a:lnTo>
                    <a:pt x="0" y="1365"/>
                  </a:lnTo>
                  <a:lnTo>
                    <a:pt x="2" y="1355"/>
                  </a:lnTo>
                  <a:lnTo>
                    <a:pt x="6" y="1347"/>
                  </a:lnTo>
                  <a:lnTo>
                    <a:pt x="15" y="1338"/>
                  </a:lnTo>
                  <a:lnTo>
                    <a:pt x="2079" y="6"/>
                  </a:lnTo>
                  <a:lnTo>
                    <a:pt x="2089" y="0"/>
                  </a:lnTo>
                  <a:lnTo>
                    <a:pt x="2100" y="0"/>
                  </a:lnTo>
                  <a:lnTo>
                    <a:pt x="2110" y="2"/>
                  </a:lnTo>
                  <a:lnTo>
                    <a:pt x="2118" y="8"/>
                  </a:lnTo>
                  <a:lnTo>
                    <a:pt x="2127" y="17"/>
                  </a:lnTo>
                  <a:lnTo>
                    <a:pt x="2131" y="25"/>
                  </a:lnTo>
                  <a:lnTo>
                    <a:pt x="2131" y="36"/>
                  </a:lnTo>
                  <a:lnTo>
                    <a:pt x="2128" y="46"/>
                  </a:lnTo>
                  <a:lnTo>
                    <a:pt x="2123" y="57"/>
                  </a:lnTo>
                  <a:lnTo>
                    <a:pt x="2116" y="63"/>
                  </a:lnTo>
                  <a:lnTo>
                    <a:pt x="52" y="139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88"/>
            <p:cNvSpPr>
              <a:spLocks/>
            </p:cNvSpPr>
            <p:nvPr/>
          </p:nvSpPr>
          <p:spPr bwMode="auto">
            <a:xfrm>
              <a:off x="1518" y="1319"/>
              <a:ext cx="2129" cy="1403"/>
            </a:xfrm>
            <a:custGeom>
              <a:avLst/>
              <a:gdLst>
                <a:gd name="T0" fmla="*/ 52 w 2130"/>
                <a:gd name="T1" fmla="*/ 1543 h 1401"/>
                <a:gd name="T2" fmla="*/ 41 w 2130"/>
                <a:gd name="T3" fmla="*/ 1547 h 1401"/>
                <a:gd name="T4" fmla="*/ 31 w 2130"/>
                <a:gd name="T5" fmla="*/ 1550 h 1401"/>
                <a:gd name="T6" fmla="*/ 20 w 2130"/>
                <a:gd name="T7" fmla="*/ 1547 h 1401"/>
                <a:gd name="T8" fmla="*/ 12 w 2130"/>
                <a:gd name="T9" fmla="*/ 1543 h 1401"/>
                <a:gd name="T10" fmla="*/ 6 w 2130"/>
                <a:gd name="T11" fmla="*/ 1534 h 1401"/>
                <a:gd name="T12" fmla="*/ 6 w 2130"/>
                <a:gd name="T13" fmla="*/ 1534 h 1401"/>
                <a:gd name="T14" fmla="*/ 2 w 2130"/>
                <a:gd name="T15" fmla="*/ 1524 h 1401"/>
                <a:gd name="T16" fmla="*/ 0 w 2130"/>
                <a:gd name="T17" fmla="*/ 1513 h 1401"/>
                <a:gd name="T18" fmla="*/ 2 w 2130"/>
                <a:gd name="T19" fmla="*/ 1502 h 1401"/>
                <a:gd name="T20" fmla="*/ 6 w 2130"/>
                <a:gd name="T21" fmla="*/ 1495 h 1401"/>
                <a:gd name="T22" fmla="*/ 14 w 2130"/>
                <a:gd name="T23" fmla="*/ 1486 h 1401"/>
                <a:gd name="T24" fmla="*/ 2001 w 2130"/>
                <a:gd name="T25" fmla="*/ 4 h 1401"/>
                <a:gd name="T26" fmla="*/ 2001 w 2130"/>
                <a:gd name="T27" fmla="*/ 4 h 1401"/>
                <a:gd name="T28" fmla="*/ 2012 w 2130"/>
                <a:gd name="T29" fmla="*/ 0 h 1401"/>
                <a:gd name="T30" fmla="*/ 2019 w 2130"/>
                <a:gd name="T31" fmla="*/ 0 h 1401"/>
                <a:gd name="T32" fmla="*/ 2030 w 2130"/>
                <a:gd name="T33" fmla="*/ 2 h 1401"/>
                <a:gd name="T34" fmla="*/ 2041 w 2130"/>
                <a:gd name="T35" fmla="*/ 6 h 1401"/>
                <a:gd name="T36" fmla="*/ 2047 w 2130"/>
                <a:gd name="T37" fmla="*/ 14 h 1401"/>
                <a:gd name="T38" fmla="*/ 2047 w 2130"/>
                <a:gd name="T39" fmla="*/ 14 h 1401"/>
                <a:gd name="T40" fmla="*/ 2051 w 2130"/>
                <a:gd name="T41" fmla="*/ 25 h 1401"/>
                <a:gd name="T42" fmla="*/ 2054 w 2130"/>
                <a:gd name="T43" fmla="*/ 35 h 1401"/>
                <a:gd name="T44" fmla="*/ 2051 w 2130"/>
                <a:gd name="T45" fmla="*/ 46 h 1401"/>
                <a:gd name="T46" fmla="*/ 2045 w 2130"/>
                <a:gd name="T47" fmla="*/ 54 h 1401"/>
                <a:gd name="T48" fmla="*/ 2037 w 2130"/>
                <a:gd name="T49" fmla="*/ 60 h 1401"/>
                <a:gd name="T50" fmla="*/ 52 w 2130"/>
                <a:gd name="T51" fmla="*/ 1543 h 1401"/>
                <a:gd name="T52" fmla="*/ 52 w 2130"/>
                <a:gd name="T53" fmla="*/ 1543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30" h="1401">
                  <a:moveTo>
                    <a:pt x="52" y="1393"/>
                  </a:moveTo>
                  <a:lnTo>
                    <a:pt x="41" y="1397"/>
                  </a:lnTo>
                  <a:lnTo>
                    <a:pt x="31" y="1400"/>
                  </a:lnTo>
                  <a:lnTo>
                    <a:pt x="20" y="1397"/>
                  </a:lnTo>
                  <a:lnTo>
                    <a:pt x="12" y="1393"/>
                  </a:lnTo>
                  <a:lnTo>
                    <a:pt x="6" y="1384"/>
                  </a:lnTo>
                  <a:lnTo>
                    <a:pt x="2" y="1374"/>
                  </a:lnTo>
                  <a:lnTo>
                    <a:pt x="0" y="1363"/>
                  </a:lnTo>
                  <a:lnTo>
                    <a:pt x="2" y="1352"/>
                  </a:lnTo>
                  <a:lnTo>
                    <a:pt x="6" y="1345"/>
                  </a:lnTo>
                  <a:lnTo>
                    <a:pt x="14" y="1336"/>
                  </a:lnTo>
                  <a:lnTo>
                    <a:pt x="2076" y="4"/>
                  </a:lnTo>
                  <a:lnTo>
                    <a:pt x="2087" y="0"/>
                  </a:lnTo>
                  <a:lnTo>
                    <a:pt x="2094" y="0"/>
                  </a:lnTo>
                  <a:lnTo>
                    <a:pt x="2105" y="2"/>
                  </a:lnTo>
                  <a:lnTo>
                    <a:pt x="2116" y="6"/>
                  </a:lnTo>
                  <a:lnTo>
                    <a:pt x="2122" y="14"/>
                  </a:lnTo>
                  <a:lnTo>
                    <a:pt x="2126" y="25"/>
                  </a:lnTo>
                  <a:lnTo>
                    <a:pt x="2129" y="35"/>
                  </a:lnTo>
                  <a:lnTo>
                    <a:pt x="2126" y="46"/>
                  </a:lnTo>
                  <a:lnTo>
                    <a:pt x="2120" y="54"/>
                  </a:lnTo>
                  <a:lnTo>
                    <a:pt x="2112" y="60"/>
                  </a:lnTo>
                  <a:lnTo>
                    <a:pt x="52" y="13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89"/>
            <p:cNvSpPr>
              <a:spLocks/>
            </p:cNvSpPr>
            <p:nvPr/>
          </p:nvSpPr>
          <p:spPr bwMode="auto">
            <a:xfrm>
              <a:off x="1554" y="1380"/>
              <a:ext cx="2130" cy="1407"/>
            </a:xfrm>
            <a:custGeom>
              <a:avLst/>
              <a:gdLst>
                <a:gd name="T0" fmla="*/ 65 w 2129"/>
                <a:gd name="T1" fmla="*/ 1325 h 1408"/>
                <a:gd name="T2" fmla="*/ 52 w 2129"/>
                <a:gd name="T3" fmla="*/ 1329 h 1408"/>
                <a:gd name="T4" fmla="*/ 40 w 2129"/>
                <a:gd name="T5" fmla="*/ 1332 h 1408"/>
                <a:gd name="T6" fmla="*/ 27 w 2129"/>
                <a:gd name="T7" fmla="*/ 1329 h 1408"/>
                <a:gd name="T8" fmla="*/ 17 w 2129"/>
                <a:gd name="T9" fmla="*/ 1323 h 1408"/>
                <a:gd name="T10" fmla="*/ 6 w 2129"/>
                <a:gd name="T11" fmla="*/ 1313 h 1408"/>
                <a:gd name="T12" fmla="*/ 6 w 2129"/>
                <a:gd name="T13" fmla="*/ 1313 h 1408"/>
                <a:gd name="T14" fmla="*/ 2 w 2129"/>
                <a:gd name="T15" fmla="*/ 1300 h 1408"/>
                <a:gd name="T16" fmla="*/ 0 w 2129"/>
                <a:gd name="T17" fmla="*/ 1287 h 1408"/>
                <a:gd name="T18" fmla="*/ 2 w 2129"/>
                <a:gd name="T19" fmla="*/ 1274 h 1408"/>
                <a:gd name="T20" fmla="*/ 10 w 2129"/>
                <a:gd name="T21" fmla="*/ 1264 h 1408"/>
                <a:gd name="T22" fmla="*/ 19 w 2129"/>
                <a:gd name="T23" fmla="*/ 1253 h 1408"/>
                <a:gd name="T24" fmla="*/ 2138 w 2129"/>
                <a:gd name="T25" fmla="*/ 6 h 1408"/>
                <a:gd name="T26" fmla="*/ 2138 w 2129"/>
                <a:gd name="T27" fmla="*/ 6 h 1408"/>
                <a:gd name="T28" fmla="*/ 2151 w 2129"/>
                <a:gd name="T29" fmla="*/ 2 h 1408"/>
                <a:gd name="T30" fmla="*/ 2163 w 2129"/>
                <a:gd name="T31" fmla="*/ 0 h 1408"/>
                <a:gd name="T32" fmla="*/ 2176 w 2129"/>
                <a:gd name="T33" fmla="*/ 2 h 1408"/>
                <a:gd name="T34" fmla="*/ 2188 w 2129"/>
                <a:gd name="T35" fmla="*/ 8 h 1408"/>
                <a:gd name="T36" fmla="*/ 2197 w 2129"/>
                <a:gd name="T37" fmla="*/ 19 h 1408"/>
                <a:gd name="T38" fmla="*/ 2197 w 2129"/>
                <a:gd name="T39" fmla="*/ 19 h 1408"/>
                <a:gd name="T40" fmla="*/ 2201 w 2129"/>
                <a:gd name="T41" fmla="*/ 31 h 1408"/>
                <a:gd name="T42" fmla="*/ 2203 w 2129"/>
                <a:gd name="T43" fmla="*/ 45 h 1408"/>
                <a:gd name="T44" fmla="*/ 2201 w 2129"/>
                <a:gd name="T45" fmla="*/ 57 h 1408"/>
                <a:gd name="T46" fmla="*/ 2193 w 2129"/>
                <a:gd name="T47" fmla="*/ 68 h 1408"/>
                <a:gd name="T48" fmla="*/ 2184 w 2129"/>
                <a:gd name="T49" fmla="*/ 78 h 1408"/>
                <a:gd name="T50" fmla="*/ 65 w 2129"/>
                <a:gd name="T51" fmla="*/ 1325 h 1408"/>
                <a:gd name="T52" fmla="*/ 65 w 2129"/>
                <a:gd name="T53" fmla="*/ 1325 h 14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129" h="1408">
                  <a:moveTo>
                    <a:pt x="65" y="1400"/>
                  </a:moveTo>
                  <a:lnTo>
                    <a:pt x="52" y="1404"/>
                  </a:lnTo>
                  <a:lnTo>
                    <a:pt x="40" y="1407"/>
                  </a:lnTo>
                  <a:lnTo>
                    <a:pt x="27" y="1404"/>
                  </a:lnTo>
                  <a:lnTo>
                    <a:pt x="17" y="1398"/>
                  </a:lnTo>
                  <a:lnTo>
                    <a:pt x="6" y="1388"/>
                  </a:lnTo>
                  <a:lnTo>
                    <a:pt x="2" y="1375"/>
                  </a:lnTo>
                  <a:lnTo>
                    <a:pt x="0" y="1362"/>
                  </a:lnTo>
                  <a:lnTo>
                    <a:pt x="2" y="1349"/>
                  </a:lnTo>
                  <a:lnTo>
                    <a:pt x="10" y="1339"/>
                  </a:lnTo>
                  <a:lnTo>
                    <a:pt x="19" y="1328"/>
                  </a:lnTo>
                  <a:lnTo>
                    <a:pt x="2063" y="6"/>
                  </a:lnTo>
                  <a:lnTo>
                    <a:pt x="2076" y="2"/>
                  </a:lnTo>
                  <a:lnTo>
                    <a:pt x="2088" y="0"/>
                  </a:lnTo>
                  <a:lnTo>
                    <a:pt x="2101" y="2"/>
                  </a:lnTo>
                  <a:lnTo>
                    <a:pt x="2113" y="8"/>
                  </a:lnTo>
                  <a:lnTo>
                    <a:pt x="2122" y="19"/>
                  </a:lnTo>
                  <a:lnTo>
                    <a:pt x="2126" y="31"/>
                  </a:lnTo>
                  <a:lnTo>
                    <a:pt x="2128" y="45"/>
                  </a:lnTo>
                  <a:lnTo>
                    <a:pt x="2126" y="57"/>
                  </a:lnTo>
                  <a:lnTo>
                    <a:pt x="2118" y="68"/>
                  </a:lnTo>
                  <a:lnTo>
                    <a:pt x="2109" y="78"/>
                  </a:lnTo>
                  <a:lnTo>
                    <a:pt x="65" y="140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90"/>
            <p:cNvSpPr>
              <a:spLocks/>
            </p:cNvSpPr>
            <p:nvPr/>
          </p:nvSpPr>
          <p:spPr bwMode="auto">
            <a:xfrm>
              <a:off x="1635" y="1483"/>
              <a:ext cx="2137" cy="1417"/>
            </a:xfrm>
            <a:custGeom>
              <a:avLst/>
              <a:gdLst>
                <a:gd name="T0" fmla="*/ 25 w 2136"/>
                <a:gd name="T1" fmla="*/ 1321 h 1417"/>
                <a:gd name="T2" fmla="*/ 17 w 2136"/>
                <a:gd name="T3" fmla="*/ 1325 h 1417"/>
                <a:gd name="T4" fmla="*/ 13 w 2136"/>
                <a:gd name="T5" fmla="*/ 1332 h 1417"/>
                <a:gd name="T6" fmla="*/ 8 w 2136"/>
                <a:gd name="T7" fmla="*/ 1339 h 1417"/>
                <a:gd name="T8" fmla="*/ 4 w 2136"/>
                <a:gd name="T9" fmla="*/ 1346 h 1417"/>
                <a:gd name="T10" fmla="*/ 2 w 2136"/>
                <a:gd name="T11" fmla="*/ 1353 h 1417"/>
                <a:gd name="T12" fmla="*/ 0 w 2136"/>
                <a:gd name="T13" fmla="*/ 1362 h 1417"/>
                <a:gd name="T14" fmla="*/ 0 w 2136"/>
                <a:gd name="T15" fmla="*/ 1369 h 1417"/>
                <a:gd name="T16" fmla="*/ 2 w 2136"/>
                <a:gd name="T17" fmla="*/ 1378 h 1417"/>
                <a:gd name="T18" fmla="*/ 4 w 2136"/>
                <a:gd name="T19" fmla="*/ 1385 h 1417"/>
                <a:gd name="T20" fmla="*/ 8 w 2136"/>
                <a:gd name="T21" fmla="*/ 1392 h 1417"/>
                <a:gd name="T22" fmla="*/ 8 w 2136"/>
                <a:gd name="T23" fmla="*/ 1392 h 1417"/>
                <a:gd name="T24" fmla="*/ 15 w 2136"/>
                <a:gd name="T25" fmla="*/ 1399 h 1417"/>
                <a:gd name="T26" fmla="*/ 21 w 2136"/>
                <a:gd name="T27" fmla="*/ 1406 h 1417"/>
                <a:gd name="T28" fmla="*/ 27 w 2136"/>
                <a:gd name="T29" fmla="*/ 1410 h 1417"/>
                <a:gd name="T30" fmla="*/ 34 w 2136"/>
                <a:gd name="T31" fmla="*/ 1414 h 1417"/>
                <a:gd name="T32" fmla="*/ 42 w 2136"/>
                <a:gd name="T33" fmla="*/ 1416 h 1417"/>
                <a:gd name="T34" fmla="*/ 50 w 2136"/>
                <a:gd name="T35" fmla="*/ 1416 h 1417"/>
                <a:gd name="T36" fmla="*/ 59 w 2136"/>
                <a:gd name="T37" fmla="*/ 1416 h 1417"/>
                <a:gd name="T38" fmla="*/ 68 w 2136"/>
                <a:gd name="T39" fmla="*/ 1416 h 1417"/>
                <a:gd name="T40" fmla="*/ 73 w 2136"/>
                <a:gd name="T41" fmla="*/ 1412 h 1417"/>
                <a:gd name="T42" fmla="*/ 82 w 2136"/>
                <a:gd name="T43" fmla="*/ 1408 h 1417"/>
                <a:gd name="T44" fmla="*/ 2184 w 2136"/>
                <a:gd name="T45" fmla="*/ 96 h 1417"/>
                <a:gd name="T46" fmla="*/ 2184 w 2136"/>
                <a:gd name="T47" fmla="*/ 96 h 1417"/>
                <a:gd name="T48" fmla="*/ 2193 w 2136"/>
                <a:gd name="T49" fmla="*/ 93 h 1417"/>
                <a:gd name="T50" fmla="*/ 2197 w 2136"/>
                <a:gd name="T51" fmla="*/ 86 h 1417"/>
                <a:gd name="T52" fmla="*/ 2202 w 2136"/>
                <a:gd name="T53" fmla="*/ 80 h 1417"/>
                <a:gd name="T54" fmla="*/ 2205 w 2136"/>
                <a:gd name="T55" fmla="*/ 71 h 1417"/>
                <a:gd name="T56" fmla="*/ 2207 w 2136"/>
                <a:gd name="T57" fmla="*/ 65 h 1417"/>
                <a:gd name="T58" fmla="*/ 2210 w 2136"/>
                <a:gd name="T59" fmla="*/ 57 h 1417"/>
                <a:gd name="T60" fmla="*/ 2210 w 2136"/>
                <a:gd name="T61" fmla="*/ 48 h 1417"/>
                <a:gd name="T62" fmla="*/ 2207 w 2136"/>
                <a:gd name="T63" fmla="*/ 40 h 1417"/>
                <a:gd name="T64" fmla="*/ 2205 w 2136"/>
                <a:gd name="T65" fmla="*/ 31 h 1417"/>
                <a:gd name="T66" fmla="*/ 2202 w 2136"/>
                <a:gd name="T67" fmla="*/ 25 h 1417"/>
                <a:gd name="T68" fmla="*/ 2202 w 2136"/>
                <a:gd name="T69" fmla="*/ 25 h 1417"/>
                <a:gd name="T70" fmla="*/ 2195 w 2136"/>
                <a:gd name="T71" fmla="*/ 19 h 1417"/>
                <a:gd name="T72" fmla="*/ 2189 w 2136"/>
                <a:gd name="T73" fmla="*/ 13 h 1417"/>
                <a:gd name="T74" fmla="*/ 2182 w 2136"/>
                <a:gd name="T75" fmla="*/ 8 h 1417"/>
                <a:gd name="T76" fmla="*/ 2177 w 2136"/>
                <a:gd name="T77" fmla="*/ 4 h 1417"/>
                <a:gd name="T78" fmla="*/ 2168 w 2136"/>
                <a:gd name="T79" fmla="*/ 2 h 1417"/>
                <a:gd name="T80" fmla="*/ 2159 w 2136"/>
                <a:gd name="T81" fmla="*/ 0 h 1417"/>
                <a:gd name="T82" fmla="*/ 2151 w 2136"/>
                <a:gd name="T83" fmla="*/ 2 h 1417"/>
                <a:gd name="T84" fmla="*/ 2145 w 2136"/>
                <a:gd name="T85" fmla="*/ 2 h 1417"/>
                <a:gd name="T86" fmla="*/ 2136 w 2136"/>
                <a:gd name="T87" fmla="*/ 6 h 1417"/>
                <a:gd name="T88" fmla="*/ 2128 w 2136"/>
                <a:gd name="T89" fmla="*/ 8 h 1417"/>
                <a:gd name="T90" fmla="*/ 25 w 2136"/>
                <a:gd name="T91" fmla="*/ 1321 h 1417"/>
                <a:gd name="T92" fmla="*/ 25 w 2136"/>
                <a:gd name="T93" fmla="*/ 1321 h 14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36" h="1417">
                  <a:moveTo>
                    <a:pt x="25" y="1321"/>
                  </a:moveTo>
                  <a:lnTo>
                    <a:pt x="17" y="1325"/>
                  </a:lnTo>
                  <a:lnTo>
                    <a:pt x="13" y="1332"/>
                  </a:lnTo>
                  <a:lnTo>
                    <a:pt x="8" y="1339"/>
                  </a:lnTo>
                  <a:lnTo>
                    <a:pt x="4" y="1346"/>
                  </a:lnTo>
                  <a:lnTo>
                    <a:pt x="2" y="1353"/>
                  </a:lnTo>
                  <a:lnTo>
                    <a:pt x="0" y="1362"/>
                  </a:lnTo>
                  <a:lnTo>
                    <a:pt x="0" y="1369"/>
                  </a:lnTo>
                  <a:lnTo>
                    <a:pt x="2" y="1378"/>
                  </a:lnTo>
                  <a:lnTo>
                    <a:pt x="4" y="1385"/>
                  </a:lnTo>
                  <a:lnTo>
                    <a:pt x="8" y="1392"/>
                  </a:lnTo>
                  <a:lnTo>
                    <a:pt x="15" y="1399"/>
                  </a:lnTo>
                  <a:lnTo>
                    <a:pt x="21" y="1406"/>
                  </a:lnTo>
                  <a:lnTo>
                    <a:pt x="27" y="1410"/>
                  </a:lnTo>
                  <a:lnTo>
                    <a:pt x="34" y="1414"/>
                  </a:lnTo>
                  <a:lnTo>
                    <a:pt x="42" y="1416"/>
                  </a:lnTo>
                  <a:lnTo>
                    <a:pt x="50" y="1416"/>
                  </a:lnTo>
                  <a:lnTo>
                    <a:pt x="59" y="1416"/>
                  </a:lnTo>
                  <a:lnTo>
                    <a:pt x="68" y="1416"/>
                  </a:lnTo>
                  <a:lnTo>
                    <a:pt x="73" y="1412"/>
                  </a:lnTo>
                  <a:lnTo>
                    <a:pt x="82" y="1408"/>
                  </a:lnTo>
                  <a:lnTo>
                    <a:pt x="2109" y="96"/>
                  </a:lnTo>
                  <a:lnTo>
                    <a:pt x="2118" y="93"/>
                  </a:lnTo>
                  <a:lnTo>
                    <a:pt x="2122" y="86"/>
                  </a:lnTo>
                  <a:lnTo>
                    <a:pt x="2127" y="80"/>
                  </a:lnTo>
                  <a:lnTo>
                    <a:pt x="2130" y="71"/>
                  </a:lnTo>
                  <a:lnTo>
                    <a:pt x="2132" y="65"/>
                  </a:lnTo>
                  <a:lnTo>
                    <a:pt x="2135" y="57"/>
                  </a:lnTo>
                  <a:lnTo>
                    <a:pt x="2135" y="48"/>
                  </a:lnTo>
                  <a:lnTo>
                    <a:pt x="2132" y="40"/>
                  </a:lnTo>
                  <a:lnTo>
                    <a:pt x="2130" y="31"/>
                  </a:lnTo>
                  <a:lnTo>
                    <a:pt x="2127" y="25"/>
                  </a:lnTo>
                  <a:lnTo>
                    <a:pt x="2120" y="19"/>
                  </a:lnTo>
                  <a:lnTo>
                    <a:pt x="2114" y="13"/>
                  </a:lnTo>
                  <a:lnTo>
                    <a:pt x="2107" y="8"/>
                  </a:lnTo>
                  <a:lnTo>
                    <a:pt x="2102" y="4"/>
                  </a:lnTo>
                  <a:lnTo>
                    <a:pt x="2093" y="2"/>
                  </a:lnTo>
                  <a:lnTo>
                    <a:pt x="2084" y="0"/>
                  </a:lnTo>
                  <a:lnTo>
                    <a:pt x="2076" y="2"/>
                  </a:lnTo>
                  <a:lnTo>
                    <a:pt x="2070" y="2"/>
                  </a:lnTo>
                  <a:lnTo>
                    <a:pt x="2061" y="6"/>
                  </a:lnTo>
                  <a:lnTo>
                    <a:pt x="2053" y="8"/>
                  </a:lnTo>
                  <a:lnTo>
                    <a:pt x="25" y="132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1"/>
            <p:cNvSpPr>
              <a:spLocks/>
            </p:cNvSpPr>
            <p:nvPr/>
          </p:nvSpPr>
          <p:spPr bwMode="auto">
            <a:xfrm>
              <a:off x="2622" y="1784"/>
              <a:ext cx="933" cy="337"/>
            </a:xfrm>
            <a:custGeom>
              <a:avLst/>
              <a:gdLst>
                <a:gd name="T0" fmla="*/ 932 w 933"/>
                <a:gd name="T1" fmla="*/ 188 h 338"/>
                <a:gd name="T2" fmla="*/ 813 w 933"/>
                <a:gd name="T3" fmla="*/ 262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188 h 338"/>
                <a:gd name="T10" fmla="*/ 932 w 933"/>
                <a:gd name="T11" fmla="*/ 188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2"/>
            <p:cNvSpPr>
              <a:spLocks/>
            </p:cNvSpPr>
            <p:nvPr/>
          </p:nvSpPr>
          <p:spPr bwMode="auto">
            <a:xfrm>
              <a:off x="2622" y="1784"/>
              <a:ext cx="933" cy="337"/>
            </a:xfrm>
            <a:custGeom>
              <a:avLst/>
              <a:gdLst>
                <a:gd name="T0" fmla="*/ 932 w 933"/>
                <a:gd name="T1" fmla="*/ 188 h 338"/>
                <a:gd name="T2" fmla="*/ 813 w 933"/>
                <a:gd name="T3" fmla="*/ 262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188 h 338"/>
                <a:gd name="T10" fmla="*/ 932 w 933"/>
                <a:gd name="T11" fmla="*/ 188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93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>
                <a:gd name="T0" fmla="*/ 421 w 214"/>
                <a:gd name="T1" fmla="*/ 0 h 925"/>
                <a:gd name="T2" fmla="*/ 179 w 214"/>
                <a:gd name="T3" fmla="*/ 75 h 925"/>
                <a:gd name="T4" fmla="*/ 0 w 214"/>
                <a:gd name="T5" fmla="*/ 722 h 925"/>
                <a:gd name="T6" fmla="*/ 229 w 214"/>
                <a:gd name="T7" fmla="*/ 670 h 925"/>
                <a:gd name="T8" fmla="*/ 421 w 214"/>
                <a:gd name="T9" fmla="*/ 0 h 925"/>
                <a:gd name="T10" fmla="*/ 421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94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>
                <a:gd name="T0" fmla="*/ 421 w 214"/>
                <a:gd name="T1" fmla="*/ 0 h 925"/>
                <a:gd name="T2" fmla="*/ 179 w 214"/>
                <a:gd name="T3" fmla="*/ 75 h 925"/>
                <a:gd name="T4" fmla="*/ 0 w 214"/>
                <a:gd name="T5" fmla="*/ 722 h 925"/>
                <a:gd name="T6" fmla="*/ 229 w 214"/>
                <a:gd name="T7" fmla="*/ 670 h 925"/>
                <a:gd name="T8" fmla="*/ 421 w 214"/>
                <a:gd name="T9" fmla="*/ 0 h 925"/>
                <a:gd name="T10" fmla="*/ 421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95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>
                <a:gd name="T0" fmla="*/ 1005 w 931"/>
                <a:gd name="T1" fmla="*/ 263 h 340"/>
                <a:gd name="T2" fmla="*/ 887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1005 w 931"/>
                <a:gd name="T9" fmla="*/ 263 h 340"/>
                <a:gd name="T10" fmla="*/ 1005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96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>
                <a:gd name="T0" fmla="*/ 1005 w 931"/>
                <a:gd name="T1" fmla="*/ 263 h 340"/>
                <a:gd name="T2" fmla="*/ 887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1005 w 931"/>
                <a:gd name="T9" fmla="*/ 263 h 340"/>
                <a:gd name="T10" fmla="*/ 1005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97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>
                <a:gd name="T0" fmla="*/ 137 w 213"/>
                <a:gd name="T1" fmla="*/ 0 h 925"/>
                <a:gd name="T2" fmla="*/ 94 w 213"/>
                <a:gd name="T3" fmla="*/ 77 h 925"/>
                <a:gd name="T4" fmla="*/ 0 w 213"/>
                <a:gd name="T5" fmla="*/ 774 h 925"/>
                <a:gd name="T6" fmla="*/ 106 w 213"/>
                <a:gd name="T7" fmla="*/ 695 h 925"/>
                <a:gd name="T8" fmla="*/ 137 w 213"/>
                <a:gd name="T9" fmla="*/ 0 h 925"/>
                <a:gd name="T10" fmla="*/ 137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98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>
                <a:gd name="T0" fmla="*/ 137 w 213"/>
                <a:gd name="T1" fmla="*/ 0 h 925"/>
                <a:gd name="T2" fmla="*/ 94 w 213"/>
                <a:gd name="T3" fmla="*/ 77 h 925"/>
                <a:gd name="T4" fmla="*/ 0 w 213"/>
                <a:gd name="T5" fmla="*/ 774 h 925"/>
                <a:gd name="T6" fmla="*/ 106 w 213"/>
                <a:gd name="T7" fmla="*/ 695 h 925"/>
                <a:gd name="T8" fmla="*/ 137 w 213"/>
                <a:gd name="T9" fmla="*/ 0 h 925"/>
                <a:gd name="T10" fmla="*/ 137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9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>
                <a:gd name="T0" fmla="*/ 180 w 456"/>
                <a:gd name="T1" fmla="*/ 263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00 h 617"/>
                <a:gd name="T8" fmla="*/ 455 w 456"/>
                <a:gd name="T9" fmla="*/ 431 h 617"/>
                <a:gd name="T10" fmla="*/ 355 w 456"/>
                <a:gd name="T11" fmla="*/ 466 h 617"/>
                <a:gd name="T12" fmla="*/ 180 w 456"/>
                <a:gd name="T13" fmla="*/ 263 h 617"/>
                <a:gd name="T14" fmla="*/ 180 w 456"/>
                <a:gd name="T15" fmla="*/ 263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00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>
                <a:gd name="T0" fmla="*/ 180 w 456"/>
                <a:gd name="T1" fmla="*/ 263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00 h 617"/>
                <a:gd name="T8" fmla="*/ 455 w 456"/>
                <a:gd name="T9" fmla="*/ 431 h 617"/>
                <a:gd name="T10" fmla="*/ 355 w 456"/>
                <a:gd name="T11" fmla="*/ 466 h 617"/>
                <a:gd name="T12" fmla="*/ 180 w 456"/>
                <a:gd name="T13" fmla="*/ 263 h 617"/>
                <a:gd name="T14" fmla="*/ 180 w 456"/>
                <a:gd name="T15" fmla="*/ 263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01"/>
            <p:cNvSpPr>
              <a:spLocks/>
            </p:cNvSpPr>
            <p:nvPr/>
          </p:nvSpPr>
          <p:spPr bwMode="auto">
            <a:xfrm>
              <a:off x="3113" y="1488"/>
              <a:ext cx="192" cy="139"/>
            </a:xfrm>
            <a:custGeom>
              <a:avLst/>
              <a:gdLst>
                <a:gd name="T0" fmla="*/ 407 w 190"/>
                <a:gd name="T1" fmla="*/ 47 h 141"/>
                <a:gd name="T2" fmla="*/ 374 w 190"/>
                <a:gd name="T3" fmla="*/ 46 h 141"/>
                <a:gd name="T4" fmla="*/ 332 w 190"/>
                <a:gd name="T5" fmla="*/ 45 h 141"/>
                <a:gd name="T6" fmla="*/ 278 w 190"/>
                <a:gd name="T7" fmla="*/ 43 h 141"/>
                <a:gd name="T8" fmla="*/ 227 w 190"/>
                <a:gd name="T9" fmla="*/ 39 h 141"/>
                <a:gd name="T10" fmla="*/ 187 w 190"/>
                <a:gd name="T11" fmla="*/ 37 h 141"/>
                <a:gd name="T12" fmla="*/ 149 w 190"/>
                <a:gd name="T13" fmla="*/ 35 h 141"/>
                <a:gd name="T14" fmla="*/ 128 w 190"/>
                <a:gd name="T15" fmla="*/ 35 h 141"/>
                <a:gd name="T16" fmla="*/ 39 w 190"/>
                <a:gd name="T17" fmla="*/ 35 h 141"/>
                <a:gd name="T18" fmla="*/ 28 w 190"/>
                <a:gd name="T19" fmla="*/ 35 h 141"/>
                <a:gd name="T20" fmla="*/ 23 w 190"/>
                <a:gd name="T21" fmla="*/ 35 h 141"/>
                <a:gd name="T22" fmla="*/ 23 w 190"/>
                <a:gd name="T23" fmla="*/ 35 h 141"/>
                <a:gd name="T24" fmla="*/ 18 w 190"/>
                <a:gd name="T25" fmla="*/ 35 h 141"/>
                <a:gd name="T26" fmla="*/ 12 w 190"/>
                <a:gd name="T27" fmla="*/ 35 h 141"/>
                <a:gd name="T28" fmla="*/ 7 w 190"/>
                <a:gd name="T29" fmla="*/ 35 h 141"/>
                <a:gd name="T30" fmla="*/ 5 w 190"/>
                <a:gd name="T31" fmla="*/ 35 h 141"/>
                <a:gd name="T32" fmla="*/ 2 w 190"/>
                <a:gd name="T33" fmla="*/ 35 h 141"/>
                <a:gd name="T34" fmla="*/ 0 w 190"/>
                <a:gd name="T35" fmla="*/ 35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407 w 190"/>
                <a:gd name="T45" fmla="*/ 47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  <a:lnTo>
                    <a:pt x="189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2"/>
            <p:cNvSpPr>
              <a:spLocks/>
            </p:cNvSpPr>
            <p:nvPr/>
          </p:nvSpPr>
          <p:spPr bwMode="auto">
            <a:xfrm>
              <a:off x="3113" y="1488"/>
              <a:ext cx="192" cy="139"/>
            </a:xfrm>
            <a:custGeom>
              <a:avLst/>
              <a:gdLst>
                <a:gd name="T0" fmla="*/ 407 w 190"/>
                <a:gd name="T1" fmla="*/ 47 h 141"/>
                <a:gd name="T2" fmla="*/ 374 w 190"/>
                <a:gd name="T3" fmla="*/ 46 h 141"/>
                <a:gd name="T4" fmla="*/ 332 w 190"/>
                <a:gd name="T5" fmla="*/ 45 h 141"/>
                <a:gd name="T6" fmla="*/ 278 w 190"/>
                <a:gd name="T7" fmla="*/ 43 h 141"/>
                <a:gd name="T8" fmla="*/ 227 w 190"/>
                <a:gd name="T9" fmla="*/ 39 h 141"/>
                <a:gd name="T10" fmla="*/ 187 w 190"/>
                <a:gd name="T11" fmla="*/ 37 h 141"/>
                <a:gd name="T12" fmla="*/ 149 w 190"/>
                <a:gd name="T13" fmla="*/ 35 h 141"/>
                <a:gd name="T14" fmla="*/ 128 w 190"/>
                <a:gd name="T15" fmla="*/ 35 h 141"/>
                <a:gd name="T16" fmla="*/ 39 w 190"/>
                <a:gd name="T17" fmla="*/ 35 h 141"/>
                <a:gd name="T18" fmla="*/ 28 w 190"/>
                <a:gd name="T19" fmla="*/ 35 h 141"/>
                <a:gd name="T20" fmla="*/ 23 w 190"/>
                <a:gd name="T21" fmla="*/ 35 h 141"/>
                <a:gd name="T22" fmla="*/ 23 w 190"/>
                <a:gd name="T23" fmla="*/ 35 h 141"/>
                <a:gd name="T24" fmla="*/ 18 w 190"/>
                <a:gd name="T25" fmla="*/ 35 h 141"/>
                <a:gd name="T26" fmla="*/ 12 w 190"/>
                <a:gd name="T27" fmla="*/ 35 h 141"/>
                <a:gd name="T28" fmla="*/ 7 w 190"/>
                <a:gd name="T29" fmla="*/ 35 h 141"/>
                <a:gd name="T30" fmla="*/ 5 w 190"/>
                <a:gd name="T31" fmla="*/ 35 h 141"/>
                <a:gd name="T32" fmla="*/ 2 w 190"/>
                <a:gd name="T33" fmla="*/ 35 h 141"/>
                <a:gd name="T34" fmla="*/ 0 w 190"/>
                <a:gd name="T35" fmla="*/ 35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03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166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  <a:lnTo>
                    <a:pt x="166" y="1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04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05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>
                <a:gd name="T0" fmla="*/ 39 w 131"/>
                <a:gd name="T1" fmla="*/ 94 h 95"/>
                <a:gd name="T2" fmla="*/ 32 w 131"/>
                <a:gd name="T3" fmla="*/ 87 h 95"/>
                <a:gd name="T4" fmla="*/ 32 w 131"/>
                <a:gd name="T5" fmla="*/ 80 h 95"/>
                <a:gd name="T6" fmla="*/ 32 w 131"/>
                <a:gd name="T7" fmla="*/ 76 h 95"/>
                <a:gd name="T8" fmla="*/ 32 w 131"/>
                <a:gd name="T9" fmla="*/ 70 h 95"/>
                <a:gd name="T10" fmla="*/ 32 w 131"/>
                <a:gd name="T11" fmla="*/ 64 h 95"/>
                <a:gd name="T12" fmla="*/ 32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32 w 131"/>
                <a:gd name="T37" fmla="*/ 0 h 95"/>
                <a:gd name="T38" fmla="*/ 32 w 131"/>
                <a:gd name="T39" fmla="*/ 0 h 95"/>
                <a:gd name="T40" fmla="*/ 32 w 131"/>
                <a:gd name="T41" fmla="*/ 2 h 95"/>
                <a:gd name="T42" fmla="*/ 32 w 131"/>
                <a:gd name="T43" fmla="*/ 6 h 95"/>
                <a:gd name="T44" fmla="*/ 39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  <a:lnTo>
                    <a:pt x="130" y="9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06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>
                <a:gd name="T0" fmla="*/ 39 w 131"/>
                <a:gd name="T1" fmla="*/ 94 h 95"/>
                <a:gd name="T2" fmla="*/ 32 w 131"/>
                <a:gd name="T3" fmla="*/ 87 h 95"/>
                <a:gd name="T4" fmla="*/ 32 w 131"/>
                <a:gd name="T5" fmla="*/ 80 h 95"/>
                <a:gd name="T6" fmla="*/ 32 w 131"/>
                <a:gd name="T7" fmla="*/ 76 h 95"/>
                <a:gd name="T8" fmla="*/ 32 w 131"/>
                <a:gd name="T9" fmla="*/ 70 h 95"/>
                <a:gd name="T10" fmla="*/ 32 w 131"/>
                <a:gd name="T11" fmla="*/ 64 h 95"/>
                <a:gd name="T12" fmla="*/ 32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32 w 131"/>
                <a:gd name="T37" fmla="*/ 0 h 95"/>
                <a:gd name="T38" fmla="*/ 32 w 131"/>
                <a:gd name="T39" fmla="*/ 0 h 95"/>
                <a:gd name="T40" fmla="*/ 32 w 131"/>
                <a:gd name="T41" fmla="*/ 2 h 95"/>
                <a:gd name="T42" fmla="*/ 32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07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>
                <a:gd name="T0" fmla="*/ 68 w 165"/>
                <a:gd name="T1" fmla="*/ 133 h 134"/>
                <a:gd name="T2" fmla="*/ 62 w 165"/>
                <a:gd name="T3" fmla="*/ 128 h 134"/>
                <a:gd name="T4" fmla="*/ 56 w 165"/>
                <a:gd name="T5" fmla="*/ 124 h 134"/>
                <a:gd name="T6" fmla="*/ 50 w 165"/>
                <a:gd name="T7" fmla="*/ 119 h 134"/>
                <a:gd name="T8" fmla="*/ 41 w 165"/>
                <a:gd name="T9" fmla="*/ 114 h 134"/>
                <a:gd name="T10" fmla="*/ 41 w 165"/>
                <a:gd name="T11" fmla="*/ 107 h 134"/>
                <a:gd name="T12" fmla="*/ 41 w 165"/>
                <a:gd name="T13" fmla="*/ 101 h 134"/>
                <a:gd name="T14" fmla="*/ 41 w 165"/>
                <a:gd name="T15" fmla="*/ 93 h 134"/>
                <a:gd name="T16" fmla="*/ 41 w 165"/>
                <a:gd name="T17" fmla="*/ 84 h 134"/>
                <a:gd name="T18" fmla="*/ 41 w 165"/>
                <a:gd name="T19" fmla="*/ 75 h 134"/>
                <a:gd name="T20" fmla="*/ 41 w 165"/>
                <a:gd name="T21" fmla="*/ 63 h 134"/>
                <a:gd name="T22" fmla="*/ 41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68 w 165"/>
                <a:gd name="T57" fmla="*/ 133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  <a:lnTo>
                    <a:pt x="164" y="13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08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>
                <a:gd name="T0" fmla="*/ 68 w 165"/>
                <a:gd name="T1" fmla="*/ 133 h 134"/>
                <a:gd name="T2" fmla="*/ 62 w 165"/>
                <a:gd name="T3" fmla="*/ 128 h 134"/>
                <a:gd name="T4" fmla="*/ 56 w 165"/>
                <a:gd name="T5" fmla="*/ 124 h 134"/>
                <a:gd name="T6" fmla="*/ 50 w 165"/>
                <a:gd name="T7" fmla="*/ 119 h 134"/>
                <a:gd name="T8" fmla="*/ 41 w 165"/>
                <a:gd name="T9" fmla="*/ 114 h 134"/>
                <a:gd name="T10" fmla="*/ 41 w 165"/>
                <a:gd name="T11" fmla="*/ 107 h 134"/>
                <a:gd name="T12" fmla="*/ 41 w 165"/>
                <a:gd name="T13" fmla="*/ 101 h 134"/>
                <a:gd name="T14" fmla="*/ 41 w 165"/>
                <a:gd name="T15" fmla="*/ 93 h 134"/>
                <a:gd name="T16" fmla="*/ 41 w 165"/>
                <a:gd name="T17" fmla="*/ 84 h 134"/>
                <a:gd name="T18" fmla="*/ 41 w 165"/>
                <a:gd name="T19" fmla="*/ 75 h 134"/>
                <a:gd name="T20" fmla="*/ 41 w 165"/>
                <a:gd name="T21" fmla="*/ 63 h 134"/>
                <a:gd name="T22" fmla="*/ 41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9"/>
            <p:cNvSpPr>
              <a:spLocks/>
            </p:cNvSpPr>
            <p:nvPr/>
          </p:nvSpPr>
          <p:spPr bwMode="auto">
            <a:xfrm>
              <a:off x="3387" y="1829"/>
              <a:ext cx="144" cy="139"/>
            </a:xfrm>
            <a:custGeom>
              <a:avLst/>
              <a:gdLst>
                <a:gd name="T0" fmla="*/ 52 w 146"/>
                <a:gd name="T1" fmla="*/ 47 h 141"/>
                <a:gd name="T2" fmla="*/ 46 w 146"/>
                <a:gd name="T3" fmla="*/ 45 h 141"/>
                <a:gd name="T4" fmla="*/ 39 w 146"/>
                <a:gd name="T5" fmla="*/ 43 h 141"/>
                <a:gd name="T6" fmla="*/ 36 w 146"/>
                <a:gd name="T7" fmla="*/ 40 h 141"/>
                <a:gd name="T8" fmla="*/ 36 w 146"/>
                <a:gd name="T9" fmla="*/ 36 h 141"/>
                <a:gd name="T10" fmla="*/ 36 w 146"/>
                <a:gd name="T11" fmla="*/ 35 h 141"/>
                <a:gd name="T12" fmla="*/ 36 w 146"/>
                <a:gd name="T13" fmla="*/ 35 h 141"/>
                <a:gd name="T14" fmla="*/ 36 w 146"/>
                <a:gd name="T15" fmla="*/ 35 h 141"/>
                <a:gd name="T16" fmla="*/ 36 w 146"/>
                <a:gd name="T17" fmla="*/ 35 h 141"/>
                <a:gd name="T18" fmla="*/ 25 w 146"/>
                <a:gd name="T19" fmla="*/ 35 h 141"/>
                <a:gd name="T20" fmla="*/ 17 w 146"/>
                <a:gd name="T21" fmla="*/ 35 h 141"/>
                <a:gd name="T22" fmla="*/ 17 w 146"/>
                <a:gd name="T23" fmla="*/ 35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36 w 146"/>
                <a:gd name="T45" fmla="*/ 6 h 141"/>
                <a:gd name="T46" fmla="*/ 36 w 146"/>
                <a:gd name="T47" fmla="*/ 8 h 141"/>
                <a:gd name="T48" fmla="*/ 36 w 146"/>
                <a:gd name="T49" fmla="*/ 10 h 141"/>
                <a:gd name="T50" fmla="*/ 36 w 146"/>
                <a:gd name="T51" fmla="*/ 13 h 141"/>
                <a:gd name="T52" fmla="*/ 36 w 146"/>
                <a:gd name="T53" fmla="*/ 16 h 141"/>
                <a:gd name="T54" fmla="*/ 36 w 146"/>
                <a:gd name="T55" fmla="*/ 22 h 141"/>
                <a:gd name="T56" fmla="*/ 52 w 146"/>
                <a:gd name="T57" fmla="*/ 47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  <a:lnTo>
                    <a:pt x="145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10"/>
            <p:cNvSpPr>
              <a:spLocks/>
            </p:cNvSpPr>
            <p:nvPr/>
          </p:nvSpPr>
          <p:spPr bwMode="auto">
            <a:xfrm>
              <a:off x="3387" y="1829"/>
              <a:ext cx="144" cy="139"/>
            </a:xfrm>
            <a:custGeom>
              <a:avLst/>
              <a:gdLst>
                <a:gd name="T0" fmla="*/ 52 w 146"/>
                <a:gd name="T1" fmla="*/ 47 h 141"/>
                <a:gd name="T2" fmla="*/ 46 w 146"/>
                <a:gd name="T3" fmla="*/ 45 h 141"/>
                <a:gd name="T4" fmla="*/ 39 w 146"/>
                <a:gd name="T5" fmla="*/ 43 h 141"/>
                <a:gd name="T6" fmla="*/ 36 w 146"/>
                <a:gd name="T7" fmla="*/ 40 h 141"/>
                <a:gd name="T8" fmla="*/ 36 w 146"/>
                <a:gd name="T9" fmla="*/ 36 h 141"/>
                <a:gd name="T10" fmla="*/ 36 w 146"/>
                <a:gd name="T11" fmla="*/ 35 h 141"/>
                <a:gd name="T12" fmla="*/ 36 w 146"/>
                <a:gd name="T13" fmla="*/ 35 h 141"/>
                <a:gd name="T14" fmla="*/ 36 w 146"/>
                <a:gd name="T15" fmla="*/ 35 h 141"/>
                <a:gd name="T16" fmla="*/ 36 w 146"/>
                <a:gd name="T17" fmla="*/ 35 h 141"/>
                <a:gd name="T18" fmla="*/ 25 w 146"/>
                <a:gd name="T19" fmla="*/ 35 h 141"/>
                <a:gd name="T20" fmla="*/ 17 w 146"/>
                <a:gd name="T21" fmla="*/ 35 h 141"/>
                <a:gd name="T22" fmla="*/ 17 w 146"/>
                <a:gd name="T23" fmla="*/ 35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36 w 146"/>
                <a:gd name="T45" fmla="*/ 6 h 141"/>
                <a:gd name="T46" fmla="*/ 36 w 146"/>
                <a:gd name="T47" fmla="*/ 8 h 141"/>
                <a:gd name="T48" fmla="*/ 36 w 146"/>
                <a:gd name="T49" fmla="*/ 10 h 141"/>
                <a:gd name="T50" fmla="*/ 36 w 146"/>
                <a:gd name="T51" fmla="*/ 13 h 141"/>
                <a:gd name="T52" fmla="*/ 36 w 146"/>
                <a:gd name="T53" fmla="*/ 16 h 141"/>
                <a:gd name="T54" fmla="*/ 36 w 146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11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91 w 92"/>
                <a:gd name="T45" fmla="*/ 142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  <a:lnTo>
                    <a:pt x="91" y="14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12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13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>
                <a:gd name="T0" fmla="*/ 178 w 89"/>
                <a:gd name="T1" fmla="*/ 196 h 197"/>
                <a:gd name="T2" fmla="*/ 162 w 89"/>
                <a:gd name="T3" fmla="*/ 182 h 197"/>
                <a:gd name="T4" fmla="*/ 140 w 89"/>
                <a:gd name="T5" fmla="*/ 166 h 197"/>
                <a:gd name="T6" fmla="*/ 128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126 w 89"/>
                <a:gd name="T37" fmla="*/ 5 h 197"/>
                <a:gd name="T38" fmla="*/ 144 w 89"/>
                <a:gd name="T39" fmla="*/ 12 h 197"/>
                <a:gd name="T40" fmla="*/ 170 w 89"/>
                <a:gd name="T41" fmla="*/ 20 h 197"/>
                <a:gd name="T42" fmla="*/ 192 w 89"/>
                <a:gd name="T43" fmla="*/ 33 h 197"/>
                <a:gd name="T44" fmla="*/ 178 w 89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  <a:lnTo>
                    <a:pt x="81" y="196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14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>
                <a:gd name="T0" fmla="*/ 178 w 89"/>
                <a:gd name="T1" fmla="*/ 196 h 197"/>
                <a:gd name="T2" fmla="*/ 162 w 89"/>
                <a:gd name="T3" fmla="*/ 182 h 197"/>
                <a:gd name="T4" fmla="*/ 140 w 89"/>
                <a:gd name="T5" fmla="*/ 166 h 197"/>
                <a:gd name="T6" fmla="*/ 128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126 w 89"/>
                <a:gd name="T37" fmla="*/ 5 h 197"/>
                <a:gd name="T38" fmla="*/ 144 w 89"/>
                <a:gd name="T39" fmla="*/ 12 h 197"/>
                <a:gd name="T40" fmla="*/ 170 w 89"/>
                <a:gd name="T41" fmla="*/ 20 h 197"/>
                <a:gd name="T42" fmla="*/ 192 w 89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15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>
                <a:gd name="T0" fmla="*/ 193 w 194"/>
                <a:gd name="T1" fmla="*/ 217 h 138"/>
                <a:gd name="T2" fmla="*/ 174 w 194"/>
                <a:gd name="T3" fmla="*/ 217 h 138"/>
                <a:gd name="T4" fmla="*/ 154 w 194"/>
                <a:gd name="T5" fmla="*/ 207 h 138"/>
                <a:gd name="T6" fmla="*/ 133 w 194"/>
                <a:gd name="T7" fmla="*/ 203 h 138"/>
                <a:gd name="T8" fmla="*/ 112 w 194"/>
                <a:gd name="T9" fmla="*/ 198 h 138"/>
                <a:gd name="T10" fmla="*/ 93 w 194"/>
                <a:gd name="T11" fmla="*/ 193 h 138"/>
                <a:gd name="T12" fmla="*/ 73 w 194"/>
                <a:gd name="T13" fmla="*/ 186 h 138"/>
                <a:gd name="T14" fmla="*/ 57 w 194"/>
                <a:gd name="T15" fmla="*/ 180 h 138"/>
                <a:gd name="T16" fmla="*/ 43 w 194"/>
                <a:gd name="T17" fmla="*/ 173 h 138"/>
                <a:gd name="T18" fmla="*/ 31 w 194"/>
                <a:gd name="T19" fmla="*/ 168 h 138"/>
                <a:gd name="T20" fmla="*/ 23 w 194"/>
                <a:gd name="T21" fmla="*/ 159 h 138"/>
                <a:gd name="T22" fmla="*/ 23 w 194"/>
                <a:gd name="T23" fmla="*/ 159 h 138"/>
                <a:gd name="T24" fmla="*/ 19 w 194"/>
                <a:gd name="T25" fmla="*/ 152 h 138"/>
                <a:gd name="T26" fmla="*/ 15 w 194"/>
                <a:gd name="T27" fmla="*/ 145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193 w 194"/>
                <a:gd name="T45" fmla="*/ 217 h 1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  <a:lnTo>
                    <a:pt x="193" y="13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16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>
                <a:gd name="T0" fmla="*/ 193 w 194"/>
                <a:gd name="T1" fmla="*/ 217 h 138"/>
                <a:gd name="T2" fmla="*/ 174 w 194"/>
                <a:gd name="T3" fmla="*/ 217 h 138"/>
                <a:gd name="T4" fmla="*/ 154 w 194"/>
                <a:gd name="T5" fmla="*/ 207 h 138"/>
                <a:gd name="T6" fmla="*/ 133 w 194"/>
                <a:gd name="T7" fmla="*/ 203 h 138"/>
                <a:gd name="T8" fmla="*/ 112 w 194"/>
                <a:gd name="T9" fmla="*/ 198 h 138"/>
                <a:gd name="T10" fmla="*/ 93 w 194"/>
                <a:gd name="T11" fmla="*/ 193 h 138"/>
                <a:gd name="T12" fmla="*/ 73 w 194"/>
                <a:gd name="T13" fmla="*/ 186 h 138"/>
                <a:gd name="T14" fmla="*/ 57 w 194"/>
                <a:gd name="T15" fmla="*/ 180 h 138"/>
                <a:gd name="T16" fmla="*/ 43 w 194"/>
                <a:gd name="T17" fmla="*/ 173 h 138"/>
                <a:gd name="T18" fmla="*/ 31 w 194"/>
                <a:gd name="T19" fmla="*/ 168 h 138"/>
                <a:gd name="T20" fmla="*/ 23 w 194"/>
                <a:gd name="T21" fmla="*/ 159 h 138"/>
                <a:gd name="T22" fmla="*/ 23 w 194"/>
                <a:gd name="T23" fmla="*/ 159 h 138"/>
                <a:gd name="T24" fmla="*/ 19 w 194"/>
                <a:gd name="T25" fmla="*/ 152 h 138"/>
                <a:gd name="T26" fmla="*/ 15 w 194"/>
                <a:gd name="T27" fmla="*/ 145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17"/>
            <p:cNvSpPr>
              <a:spLocks/>
            </p:cNvSpPr>
            <p:nvPr/>
          </p:nvSpPr>
          <p:spPr bwMode="auto">
            <a:xfrm>
              <a:off x="3192" y="1530"/>
              <a:ext cx="169" cy="130"/>
            </a:xfrm>
            <a:custGeom>
              <a:avLst/>
              <a:gdLst>
                <a:gd name="T0" fmla="*/ 398 w 167"/>
                <a:gd name="T1" fmla="*/ 65 h 131"/>
                <a:gd name="T2" fmla="*/ 369 w 167"/>
                <a:gd name="T3" fmla="*/ 65 h 131"/>
                <a:gd name="T4" fmla="*/ 338 w 167"/>
                <a:gd name="T5" fmla="*/ 65 h 131"/>
                <a:gd name="T6" fmla="*/ 306 w 167"/>
                <a:gd name="T7" fmla="*/ 65 h 131"/>
                <a:gd name="T8" fmla="*/ 255 w 167"/>
                <a:gd name="T9" fmla="*/ 65 h 131"/>
                <a:gd name="T10" fmla="*/ 219 w 167"/>
                <a:gd name="T11" fmla="*/ 65 h 131"/>
                <a:gd name="T12" fmla="*/ 186 w 167"/>
                <a:gd name="T13" fmla="*/ 65 h 131"/>
                <a:gd name="T14" fmla="*/ 158 w 167"/>
                <a:gd name="T15" fmla="*/ 65 h 131"/>
                <a:gd name="T16" fmla="*/ 130 w 167"/>
                <a:gd name="T17" fmla="*/ 65 h 131"/>
                <a:gd name="T18" fmla="*/ 41 w 167"/>
                <a:gd name="T19" fmla="*/ 65 h 131"/>
                <a:gd name="T20" fmla="*/ 28 w 167"/>
                <a:gd name="T21" fmla="*/ 65 h 131"/>
                <a:gd name="T22" fmla="*/ 28 w 167"/>
                <a:gd name="T23" fmla="*/ 65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125 w 167"/>
                <a:gd name="T57" fmla="*/ 12 h 131"/>
                <a:gd name="T58" fmla="*/ 144 w 167"/>
                <a:gd name="T59" fmla="*/ 14 h 131"/>
                <a:gd name="T60" fmla="*/ 166 w 167"/>
                <a:gd name="T61" fmla="*/ 18 h 131"/>
                <a:gd name="T62" fmla="*/ 182 w 167"/>
                <a:gd name="T63" fmla="*/ 20 h 131"/>
                <a:gd name="T64" fmla="*/ 198 w 167"/>
                <a:gd name="T65" fmla="*/ 25 h 131"/>
                <a:gd name="T66" fmla="*/ 398 w 167"/>
                <a:gd name="T67" fmla="*/ 65 h 13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  <a:lnTo>
                    <a:pt x="166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18"/>
            <p:cNvSpPr>
              <a:spLocks/>
            </p:cNvSpPr>
            <p:nvPr/>
          </p:nvSpPr>
          <p:spPr bwMode="auto">
            <a:xfrm>
              <a:off x="3192" y="1530"/>
              <a:ext cx="169" cy="130"/>
            </a:xfrm>
            <a:custGeom>
              <a:avLst/>
              <a:gdLst>
                <a:gd name="T0" fmla="*/ 398 w 167"/>
                <a:gd name="T1" fmla="*/ 65 h 131"/>
                <a:gd name="T2" fmla="*/ 369 w 167"/>
                <a:gd name="T3" fmla="*/ 65 h 131"/>
                <a:gd name="T4" fmla="*/ 338 w 167"/>
                <a:gd name="T5" fmla="*/ 65 h 131"/>
                <a:gd name="T6" fmla="*/ 306 w 167"/>
                <a:gd name="T7" fmla="*/ 65 h 131"/>
                <a:gd name="T8" fmla="*/ 255 w 167"/>
                <a:gd name="T9" fmla="*/ 65 h 131"/>
                <a:gd name="T10" fmla="*/ 219 w 167"/>
                <a:gd name="T11" fmla="*/ 65 h 131"/>
                <a:gd name="T12" fmla="*/ 186 w 167"/>
                <a:gd name="T13" fmla="*/ 65 h 131"/>
                <a:gd name="T14" fmla="*/ 158 w 167"/>
                <a:gd name="T15" fmla="*/ 65 h 131"/>
                <a:gd name="T16" fmla="*/ 130 w 167"/>
                <a:gd name="T17" fmla="*/ 65 h 131"/>
                <a:gd name="T18" fmla="*/ 41 w 167"/>
                <a:gd name="T19" fmla="*/ 65 h 131"/>
                <a:gd name="T20" fmla="*/ 28 w 167"/>
                <a:gd name="T21" fmla="*/ 65 h 131"/>
                <a:gd name="T22" fmla="*/ 28 w 167"/>
                <a:gd name="T23" fmla="*/ 65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125 w 167"/>
                <a:gd name="T57" fmla="*/ 12 h 131"/>
                <a:gd name="T58" fmla="*/ 144 w 167"/>
                <a:gd name="T59" fmla="*/ 14 h 131"/>
                <a:gd name="T60" fmla="*/ 166 w 167"/>
                <a:gd name="T61" fmla="*/ 18 h 131"/>
                <a:gd name="T62" fmla="*/ 182 w 167"/>
                <a:gd name="T63" fmla="*/ 20 h 131"/>
                <a:gd name="T64" fmla="*/ 198 w 167"/>
                <a:gd name="T65" fmla="*/ 2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19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>
                <a:gd name="T0" fmla="*/ 40 w 132"/>
                <a:gd name="T1" fmla="*/ 90 h 91"/>
                <a:gd name="T2" fmla="*/ 33 w 132"/>
                <a:gd name="T3" fmla="*/ 85 h 91"/>
                <a:gd name="T4" fmla="*/ 33 w 132"/>
                <a:gd name="T5" fmla="*/ 79 h 91"/>
                <a:gd name="T6" fmla="*/ 33 w 132"/>
                <a:gd name="T7" fmla="*/ 73 h 91"/>
                <a:gd name="T8" fmla="*/ 33 w 132"/>
                <a:gd name="T9" fmla="*/ 66 h 91"/>
                <a:gd name="T10" fmla="*/ 33 w 132"/>
                <a:gd name="T11" fmla="*/ 62 h 91"/>
                <a:gd name="T12" fmla="*/ 33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33 w 132"/>
                <a:gd name="T37" fmla="*/ 0 h 91"/>
                <a:gd name="T38" fmla="*/ 33 w 132"/>
                <a:gd name="T39" fmla="*/ 0 h 91"/>
                <a:gd name="T40" fmla="*/ 33 w 132"/>
                <a:gd name="T41" fmla="*/ 2 h 91"/>
                <a:gd name="T42" fmla="*/ 33 w 132"/>
                <a:gd name="T43" fmla="*/ 4 h 91"/>
                <a:gd name="T44" fmla="*/ 40 w 132"/>
                <a:gd name="T45" fmla="*/ 90 h 9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  <a:lnTo>
                    <a:pt x="131" y="9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20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>
                <a:gd name="T0" fmla="*/ 40 w 132"/>
                <a:gd name="T1" fmla="*/ 90 h 91"/>
                <a:gd name="T2" fmla="*/ 33 w 132"/>
                <a:gd name="T3" fmla="*/ 85 h 91"/>
                <a:gd name="T4" fmla="*/ 33 w 132"/>
                <a:gd name="T5" fmla="*/ 79 h 91"/>
                <a:gd name="T6" fmla="*/ 33 w 132"/>
                <a:gd name="T7" fmla="*/ 73 h 91"/>
                <a:gd name="T8" fmla="*/ 33 w 132"/>
                <a:gd name="T9" fmla="*/ 66 h 91"/>
                <a:gd name="T10" fmla="*/ 33 w 132"/>
                <a:gd name="T11" fmla="*/ 62 h 91"/>
                <a:gd name="T12" fmla="*/ 33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33 w 132"/>
                <a:gd name="T37" fmla="*/ 0 h 91"/>
                <a:gd name="T38" fmla="*/ 33 w 132"/>
                <a:gd name="T39" fmla="*/ 0 h 91"/>
                <a:gd name="T40" fmla="*/ 33 w 132"/>
                <a:gd name="T41" fmla="*/ 2 h 91"/>
                <a:gd name="T42" fmla="*/ 33 w 132"/>
                <a:gd name="T43" fmla="*/ 4 h 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1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>
                <a:gd name="T0" fmla="*/ 68 w 165"/>
                <a:gd name="T1" fmla="*/ 65 h 131"/>
                <a:gd name="T2" fmla="*/ 62 w 165"/>
                <a:gd name="T3" fmla="*/ 65 h 131"/>
                <a:gd name="T4" fmla="*/ 56 w 165"/>
                <a:gd name="T5" fmla="*/ 65 h 131"/>
                <a:gd name="T6" fmla="*/ 50 w 165"/>
                <a:gd name="T7" fmla="*/ 65 h 131"/>
                <a:gd name="T8" fmla="*/ 41 w 165"/>
                <a:gd name="T9" fmla="*/ 65 h 131"/>
                <a:gd name="T10" fmla="*/ 41 w 165"/>
                <a:gd name="T11" fmla="*/ 65 h 131"/>
                <a:gd name="T12" fmla="*/ 41 w 165"/>
                <a:gd name="T13" fmla="*/ 65 h 131"/>
                <a:gd name="T14" fmla="*/ 41 w 165"/>
                <a:gd name="T15" fmla="*/ 65 h 131"/>
                <a:gd name="T16" fmla="*/ 41 w 165"/>
                <a:gd name="T17" fmla="*/ 65 h 131"/>
                <a:gd name="T18" fmla="*/ 41 w 165"/>
                <a:gd name="T19" fmla="*/ 65 h 131"/>
                <a:gd name="T20" fmla="*/ 41 w 165"/>
                <a:gd name="T21" fmla="*/ 62 h 131"/>
                <a:gd name="T22" fmla="*/ 41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41 w 165"/>
                <a:gd name="T47" fmla="*/ 0 h 131"/>
                <a:gd name="T48" fmla="*/ 41 w 165"/>
                <a:gd name="T49" fmla="*/ 0 h 131"/>
                <a:gd name="T50" fmla="*/ 41 w 165"/>
                <a:gd name="T51" fmla="*/ 4 h 131"/>
                <a:gd name="T52" fmla="*/ 41 w 165"/>
                <a:gd name="T53" fmla="*/ 6 h 131"/>
                <a:gd name="T54" fmla="*/ 41 w 165"/>
                <a:gd name="T55" fmla="*/ 9 h 131"/>
                <a:gd name="T56" fmla="*/ 68 w 165"/>
                <a:gd name="T57" fmla="*/ 65 h 1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  <a:lnTo>
                    <a:pt x="164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22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>
                <a:gd name="T0" fmla="*/ 68 w 165"/>
                <a:gd name="T1" fmla="*/ 65 h 131"/>
                <a:gd name="T2" fmla="*/ 62 w 165"/>
                <a:gd name="T3" fmla="*/ 65 h 131"/>
                <a:gd name="T4" fmla="*/ 56 w 165"/>
                <a:gd name="T5" fmla="*/ 65 h 131"/>
                <a:gd name="T6" fmla="*/ 50 w 165"/>
                <a:gd name="T7" fmla="*/ 65 h 131"/>
                <a:gd name="T8" fmla="*/ 41 w 165"/>
                <a:gd name="T9" fmla="*/ 65 h 131"/>
                <a:gd name="T10" fmla="*/ 41 w 165"/>
                <a:gd name="T11" fmla="*/ 65 h 131"/>
                <a:gd name="T12" fmla="*/ 41 w 165"/>
                <a:gd name="T13" fmla="*/ 65 h 131"/>
                <a:gd name="T14" fmla="*/ 41 w 165"/>
                <a:gd name="T15" fmla="*/ 65 h 131"/>
                <a:gd name="T16" fmla="*/ 41 w 165"/>
                <a:gd name="T17" fmla="*/ 65 h 131"/>
                <a:gd name="T18" fmla="*/ 41 w 165"/>
                <a:gd name="T19" fmla="*/ 65 h 131"/>
                <a:gd name="T20" fmla="*/ 41 w 165"/>
                <a:gd name="T21" fmla="*/ 62 h 131"/>
                <a:gd name="T22" fmla="*/ 41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41 w 165"/>
                <a:gd name="T47" fmla="*/ 0 h 131"/>
                <a:gd name="T48" fmla="*/ 41 w 165"/>
                <a:gd name="T49" fmla="*/ 0 h 131"/>
                <a:gd name="T50" fmla="*/ 41 w 165"/>
                <a:gd name="T51" fmla="*/ 4 h 131"/>
                <a:gd name="T52" fmla="*/ 41 w 165"/>
                <a:gd name="T53" fmla="*/ 6 h 131"/>
                <a:gd name="T54" fmla="*/ 41 w 165"/>
                <a:gd name="T55" fmla="*/ 9 h 1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23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143 w 144"/>
                <a:gd name="T57" fmla="*/ 142 h 1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  <a:lnTo>
                    <a:pt x="143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24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25"/>
            <p:cNvSpPr>
              <a:spLocks/>
            </p:cNvSpPr>
            <p:nvPr/>
          </p:nvSpPr>
          <p:spPr bwMode="auto">
            <a:xfrm>
              <a:off x="3439" y="1936"/>
              <a:ext cx="92" cy="144"/>
            </a:xfrm>
            <a:custGeom>
              <a:avLst/>
              <a:gdLst>
                <a:gd name="T0" fmla="*/ 193 w 91"/>
                <a:gd name="T1" fmla="*/ 143 h 144"/>
                <a:gd name="T2" fmla="*/ 175 w 91"/>
                <a:gd name="T3" fmla="*/ 132 h 144"/>
                <a:gd name="T4" fmla="*/ 157 w 91"/>
                <a:gd name="T5" fmla="*/ 124 h 144"/>
                <a:gd name="T6" fmla="*/ 137 w 91"/>
                <a:gd name="T7" fmla="*/ 115 h 144"/>
                <a:gd name="T8" fmla="*/ 126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128 w 91"/>
                <a:gd name="T37" fmla="*/ 9 h 144"/>
                <a:gd name="T38" fmla="*/ 141 w 91"/>
                <a:gd name="T39" fmla="*/ 14 h 144"/>
                <a:gd name="T40" fmla="*/ 161 w 91"/>
                <a:gd name="T41" fmla="*/ 20 h 144"/>
                <a:gd name="T42" fmla="*/ 179 w 91"/>
                <a:gd name="T43" fmla="*/ 27 h 144"/>
                <a:gd name="T44" fmla="*/ 193 w 91"/>
                <a:gd name="T45" fmla="*/ 143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  <a:lnTo>
                    <a:pt x="90" y="14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26"/>
            <p:cNvSpPr>
              <a:spLocks/>
            </p:cNvSpPr>
            <p:nvPr/>
          </p:nvSpPr>
          <p:spPr bwMode="auto">
            <a:xfrm>
              <a:off x="3439" y="1936"/>
              <a:ext cx="92" cy="144"/>
            </a:xfrm>
            <a:custGeom>
              <a:avLst/>
              <a:gdLst>
                <a:gd name="T0" fmla="*/ 193 w 91"/>
                <a:gd name="T1" fmla="*/ 143 h 144"/>
                <a:gd name="T2" fmla="*/ 175 w 91"/>
                <a:gd name="T3" fmla="*/ 132 h 144"/>
                <a:gd name="T4" fmla="*/ 157 w 91"/>
                <a:gd name="T5" fmla="*/ 124 h 144"/>
                <a:gd name="T6" fmla="*/ 137 w 91"/>
                <a:gd name="T7" fmla="*/ 115 h 144"/>
                <a:gd name="T8" fmla="*/ 126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128 w 91"/>
                <a:gd name="T37" fmla="*/ 9 h 144"/>
                <a:gd name="T38" fmla="*/ 141 w 91"/>
                <a:gd name="T39" fmla="*/ 14 h 144"/>
                <a:gd name="T40" fmla="*/ 161 w 91"/>
                <a:gd name="T41" fmla="*/ 20 h 144"/>
                <a:gd name="T42" fmla="*/ 179 w 91"/>
                <a:gd name="T43" fmla="*/ 27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27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80 w 90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  <a:lnTo>
                    <a:pt x="80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28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29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>
                <a:gd name="T0" fmla="*/ 0 w 162"/>
                <a:gd name="T1" fmla="*/ 601 h 527"/>
                <a:gd name="T2" fmla="*/ 14 w 162"/>
                <a:gd name="T3" fmla="*/ 586 h 527"/>
                <a:gd name="T4" fmla="*/ 31 w 162"/>
                <a:gd name="T5" fmla="*/ 570 h 527"/>
                <a:gd name="T6" fmla="*/ 48 w 162"/>
                <a:gd name="T7" fmla="*/ 552 h 527"/>
                <a:gd name="T8" fmla="*/ 64 w 162"/>
                <a:gd name="T9" fmla="*/ 531 h 527"/>
                <a:gd name="T10" fmla="*/ 157 w 162"/>
                <a:gd name="T11" fmla="*/ 512 h 527"/>
                <a:gd name="T12" fmla="*/ 173 w 162"/>
                <a:gd name="T13" fmla="*/ 492 h 527"/>
                <a:gd name="T14" fmla="*/ 190 w 162"/>
                <a:gd name="T15" fmla="*/ 471 h 527"/>
                <a:gd name="T16" fmla="*/ 203 w 162"/>
                <a:gd name="T17" fmla="*/ 450 h 527"/>
                <a:gd name="T18" fmla="*/ 213 w 162"/>
                <a:gd name="T19" fmla="*/ 430 h 527"/>
                <a:gd name="T20" fmla="*/ 219 w 162"/>
                <a:gd name="T21" fmla="*/ 411 h 527"/>
                <a:gd name="T22" fmla="*/ 219 w 162"/>
                <a:gd name="T23" fmla="*/ 411 h 527"/>
                <a:gd name="T24" fmla="*/ 223 w 162"/>
                <a:gd name="T25" fmla="*/ 390 h 527"/>
                <a:gd name="T26" fmla="*/ 228 w 162"/>
                <a:gd name="T27" fmla="*/ 369 h 527"/>
                <a:gd name="T28" fmla="*/ 232 w 162"/>
                <a:gd name="T29" fmla="*/ 349 h 527"/>
                <a:gd name="T30" fmla="*/ 233 w 162"/>
                <a:gd name="T31" fmla="*/ 250 h 527"/>
                <a:gd name="T32" fmla="*/ 236 w 162"/>
                <a:gd name="T33" fmla="*/ 229 h 527"/>
                <a:gd name="T34" fmla="*/ 236 w 162"/>
                <a:gd name="T35" fmla="*/ 205 h 527"/>
                <a:gd name="T36" fmla="*/ 233 w 162"/>
                <a:gd name="T37" fmla="*/ 184 h 527"/>
                <a:gd name="T38" fmla="*/ 232 w 162"/>
                <a:gd name="T39" fmla="*/ 163 h 527"/>
                <a:gd name="T40" fmla="*/ 228 w 162"/>
                <a:gd name="T41" fmla="*/ 145 h 527"/>
                <a:gd name="T42" fmla="*/ 223 w 162"/>
                <a:gd name="T43" fmla="*/ 128 h 527"/>
                <a:gd name="T44" fmla="*/ 223 w 162"/>
                <a:gd name="T45" fmla="*/ 128 h 527"/>
                <a:gd name="T46" fmla="*/ 217 w 162"/>
                <a:gd name="T47" fmla="*/ 111 h 527"/>
                <a:gd name="T48" fmla="*/ 210 w 162"/>
                <a:gd name="T49" fmla="*/ 94 h 527"/>
                <a:gd name="T50" fmla="*/ 207 w 162"/>
                <a:gd name="T51" fmla="*/ 82 h 527"/>
                <a:gd name="T52" fmla="*/ 198 w 162"/>
                <a:gd name="T53" fmla="*/ 67 h 527"/>
                <a:gd name="T54" fmla="*/ 192 w 162"/>
                <a:gd name="T55" fmla="*/ 55 h 527"/>
                <a:gd name="T56" fmla="*/ 185 w 162"/>
                <a:gd name="T57" fmla="*/ 41 h 527"/>
                <a:gd name="T58" fmla="*/ 175 w 162"/>
                <a:gd name="T59" fmla="*/ 31 h 527"/>
                <a:gd name="T60" fmla="*/ 164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344 h 527"/>
                <a:gd name="T110" fmla="*/ 0 w 162"/>
                <a:gd name="T111" fmla="*/ 601 h 52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  <a:lnTo>
                    <a:pt x="0" y="52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30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>
                <a:gd name="T0" fmla="*/ 0 w 162"/>
                <a:gd name="T1" fmla="*/ 601 h 527"/>
                <a:gd name="T2" fmla="*/ 14 w 162"/>
                <a:gd name="T3" fmla="*/ 586 h 527"/>
                <a:gd name="T4" fmla="*/ 31 w 162"/>
                <a:gd name="T5" fmla="*/ 570 h 527"/>
                <a:gd name="T6" fmla="*/ 48 w 162"/>
                <a:gd name="T7" fmla="*/ 552 h 527"/>
                <a:gd name="T8" fmla="*/ 64 w 162"/>
                <a:gd name="T9" fmla="*/ 531 h 527"/>
                <a:gd name="T10" fmla="*/ 157 w 162"/>
                <a:gd name="T11" fmla="*/ 512 h 527"/>
                <a:gd name="T12" fmla="*/ 173 w 162"/>
                <a:gd name="T13" fmla="*/ 492 h 527"/>
                <a:gd name="T14" fmla="*/ 190 w 162"/>
                <a:gd name="T15" fmla="*/ 471 h 527"/>
                <a:gd name="T16" fmla="*/ 203 w 162"/>
                <a:gd name="T17" fmla="*/ 450 h 527"/>
                <a:gd name="T18" fmla="*/ 213 w 162"/>
                <a:gd name="T19" fmla="*/ 430 h 527"/>
                <a:gd name="T20" fmla="*/ 219 w 162"/>
                <a:gd name="T21" fmla="*/ 411 h 527"/>
                <a:gd name="T22" fmla="*/ 219 w 162"/>
                <a:gd name="T23" fmla="*/ 411 h 527"/>
                <a:gd name="T24" fmla="*/ 223 w 162"/>
                <a:gd name="T25" fmla="*/ 390 h 527"/>
                <a:gd name="T26" fmla="*/ 228 w 162"/>
                <a:gd name="T27" fmla="*/ 369 h 527"/>
                <a:gd name="T28" fmla="*/ 232 w 162"/>
                <a:gd name="T29" fmla="*/ 349 h 527"/>
                <a:gd name="T30" fmla="*/ 233 w 162"/>
                <a:gd name="T31" fmla="*/ 250 h 527"/>
                <a:gd name="T32" fmla="*/ 236 w 162"/>
                <a:gd name="T33" fmla="*/ 229 h 527"/>
                <a:gd name="T34" fmla="*/ 236 w 162"/>
                <a:gd name="T35" fmla="*/ 205 h 527"/>
                <a:gd name="T36" fmla="*/ 233 w 162"/>
                <a:gd name="T37" fmla="*/ 184 h 527"/>
                <a:gd name="T38" fmla="*/ 232 w 162"/>
                <a:gd name="T39" fmla="*/ 163 h 527"/>
                <a:gd name="T40" fmla="*/ 228 w 162"/>
                <a:gd name="T41" fmla="*/ 145 h 527"/>
                <a:gd name="T42" fmla="*/ 223 w 162"/>
                <a:gd name="T43" fmla="*/ 128 h 527"/>
                <a:gd name="T44" fmla="*/ 223 w 162"/>
                <a:gd name="T45" fmla="*/ 128 h 527"/>
                <a:gd name="T46" fmla="*/ 217 w 162"/>
                <a:gd name="T47" fmla="*/ 111 h 527"/>
                <a:gd name="T48" fmla="*/ 210 w 162"/>
                <a:gd name="T49" fmla="*/ 94 h 527"/>
                <a:gd name="T50" fmla="*/ 207 w 162"/>
                <a:gd name="T51" fmla="*/ 82 h 527"/>
                <a:gd name="T52" fmla="*/ 198 w 162"/>
                <a:gd name="T53" fmla="*/ 67 h 527"/>
                <a:gd name="T54" fmla="*/ 192 w 162"/>
                <a:gd name="T55" fmla="*/ 55 h 527"/>
                <a:gd name="T56" fmla="*/ 185 w 162"/>
                <a:gd name="T57" fmla="*/ 41 h 527"/>
                <a:gd name="T58" fmla="*/ 175 w 162"/>
                <a:gd name="T59" fmla="*/ 31 h 527"/>
                <a:gd name="T60" fmla="*/ 164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344 h 5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31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>
                <a:gd name="T0" fmla="*/ 128 w 321"/>
                <a:gd name="T1" fmla="*/ 352 h 597"/>
                <a:gd name="T2" fmla="*/ 156 w 321"/>
                <a:gd name="T3" fmla="*/ 299 h 597"/>
                <a:gd name="T4" fmla="*/ 260 w 321"/>
                <a:gd name="T5" fmla="*/ 298 h 597"/>
                <a:gd name="T6" fmla="*/ 286 w 321"/>
                <a:gd name="T7" fmla="*/ 252 h 597"/>
                <a:gd name="T8" fmla="*/ 302 w 321"/>
                <a:gd name="T9" fmla="*/ 197 h 597"/>
                <a:gd name="T10" fmla="*/ 304 w 321"/>
                <a:gd name="T11" fmla="*/ 174 h 597"/>
                <a:gd name="T12" fmla="*/ 309 w 321"/>
                <a:gd name="T13" fmla="*/ 133 h 597"/>
                <a:gd name="T14" fmla="*/ 312 w 321"/>
                <a:gd name="T15" fmla="*/ 94 h 597"/>
                <a:gd name="T16" fmla="*/ 321 w 321"/>
                <a:gd name="T17" fmla="*/ 57 h 597"/>
                <a:gd name="T18" fmla="*/ 336 w 321"/>
                <a:gd name="T19" fmla="*/ 25 h 597"/>
                <a:gd name="T20" fmla="*/ 357 w 321"/>
                <a:gd name="T21" fmla="*/ 0 h 597"/>
                <a:gd name="T22" fmla="*/ 357 w 321"/>
                <a:gd name="T23" fmla="*/ 2 h 597"/>
                <a:gd name="T24" fmla="*/ 362 w 321"/>
                <a:gd name="T25" fmla="*/ 16 h 597"/>
                <a:gd name="T26" fmla="*/ 367 w 321"/>
                <a:gd name="T27" fmla="*/ 41 h 597"/>
                <a:gd name="T28" fmla="*/ 376 w 321"/>
                <a:gd name="T29" fmla="*/ 73 h 597"/>
                <a:gd name="T30" fmla="*/ 382 w 321"/>
                <a:gd name="T31" fmla="*/ 98 h 597"/>
                <a:gd name="T32" fmla="*/ 387 w 321"/>
                <a:gd name="T33" fmla="*/ 107 h 597"/>
                <a:gd name="T34" fmla="*/ 390 w 321"/>
                <a:gd name="T35" fmla="*/ 126 h 597"/>
                <a:gd name="T36" fmla="*/ 395 w 321"/>
                <a:gd name="T37" fmla="*/ 153 h 597"/>
                <a:gd name="T38" fmla="*/ 392 w 321"/>
                <a:gd name="T39" fmla="*/ 181 h 597"/>
                <a:gd name="T40" fmla="*/ 388 w 321"/>
                <a:gd name="T41" fmla="*/ 208 h 597"/>
                <a:gd name="T42" fmla="*/ 382 w 321"/>
                <a:gd name="T43" fmla="*/ 229 h 597"/>
                <a:gd name="T44" fmla="*/ 378 w 321"/>
                <a:gd name="T45" fmla="*/ 241 h 597"/>
                <a:gd name="T46" fmla="*/ 362 w 321"/>
                <a:gd name="T47" fmla="*/ 282 h 597"/>
                <a:gd name="T48" fmla="*/ 334 w 321"/>
                <a:gd name="T49" fmla="*/ 298 h 597"/>
                <a:gd name="T50" fmla="*/ 304 w 321"/>
                <a:gd name="T51" fmla="*/ 312 h 597"/>
                <a:gd name="T52" fmla="*/ 270 w 321"/>
                <a:gd name="T53" fmla="*/ 358 h 597"/>
                <a:gd name="T54" fmla="*/ 256 w 321"/>
                <a:gd name="T55" fmla="*/ 375 h 597"/>
                <a:gd name="T56" fmla="*/ 149 w 321"/>
                <a:gd name="T57" fmla="*/ 404 h 597"/>
                <a:gd name="T58" fmla="*/ 112 w 321"/>
                <a:gd name="T59" fmla="*/ 438 h 597"/>
                <a:gd name="T60" fmla="*/ 71 w 321"/>
                <a:gd name="T61" fmla="*/ 472 h 597"/>
                <a:gd name="T62" fmla="*/ 34 w 321"/>
                <a:gd name="T63" fmla="*/ 500 h 597"/>
                <a:gd name="T64" fmla="*/ 0 w 321"/>
                <a:gd name="T65" fmla="*/ 521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  <a:lnTo>
                    <a:pt x="115" y="4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32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>
                <a:gd name="T0" fmla="*/ 128 w 321"/>
                <a:gd name="T1" fmla="*/ 352 h 597"/>
                <a:gd name="T2" fmla="*/ 156 w 321"/>
                <a:gd name="T3" fmla="*/ 299 h 597"/>
                <a:gd name="T4" fmla="*/ 260 w 321"/>
                <a:gd name="T5" fmla="*/ 298 h 597"/>
                <a:gd name="T6" fmla="*/ 286 w 321"/>
                <a:gd name="T7" fmla="*/ 252 h 597"/>
                <a:gd name="T8" fmla="*/ 302 w 321"/>
                <a:gd name="T9" fmla="*/ 197 h 597"/>
                <a:gd name="T10" fmla="*/ 304 w 321"/>
                <a:gd name="T11" fmla="*/ 174 h 597"/>
                <a:gd name="T12" fmla="*/ 309 w 321"/>
                <a:gd name="T13" fmla="*/ 133 h 597"/>
                <a:gd name="T14" fmla="*/ 312 w 321"/>
                <a:gd name="T15" fmla="*/ 94 h 597"/>
                <a:gd name="T16" fmla="*/ 321 w 321"/>
                <a:gd name="T17" fmla="*/ 57 h 597"/>
                <a:gd name="T18" fmla="*/ 336 w 321"/>
                <a:gd name="T19" fmla="*/ 25 h 597"/>
                <a:gd name="T20" fmla="*/ 357 w 321"/>
                <a:gd name="T21" fmla="*/ 0 h 597"/>
                <a:gd name="T22" fmla="*/ 357 w 321"/>
                <a:gd name="T23" fmla="*/ 2 h 597"/>
                <a:gd name="T24" fmla="*/ 362 w 321"/>
                <a:gd name="T25" fmla="*/ 16 h 597"/>
                <a:gd name="T26" fmla="*/ 367 w 321"/>
                <a:gd name="T27" fmla="*/ 41 h 597"/>
                <a:gd name="T28" fmla="*/ 376 w 321"/>
                <a:gd name="T29" fmla="*/ 73 h 597"/>
                <a:gd name="T30" fmla="*/ 382 w 321"/>
                <a:gd name="T31" fmla="*/ 98 h 597"/>
                <a:gd name="T32" fmla="*/ 387 w 321"/>
                <a:gd name="T33" fmla="*/ 107 h 597"/>
                <a:gd name="T34" fmla="*/ 390 w 321"/>
                <a:gd name="T35" fmla="*/ 126 h 597"/>
                <a:gd name="T36" fmla="*/ 395 w 321"/>
                <a:gd name="T37" fmla="*/ 153 h 597"/>
                <a:gd name="T38" fmla="*/ 392 w 321"/>
                <a:gd name="T39" fmla="*/ 181 h 597"/>
                <a:gd name="T40" fmla="*/ 388 w 321"/>
                <a:gd name="T41" fmla="*/ 208 h 597"/>
                <a:gd name="T42" fmla="*/ 382 w 321"/>
                <a:gd name="T43" fmla="*/ 229 h 597"/>
                <a:gd name="T44" fmla="*/ 378 w 321"/>
                <a:gd name="T45" fmla="*/ 241 h 597"/>
                <a:gd name="T46" fmla="*/ 362 w 321"/>
                <a:gd name="T47" fmla="*/ 282 h 597"/>
                <a:gd name="T48" fmla="*/ 334 w 321"/>
                <a:gd name="T49" fmla="*/ 298 h 597"/>
                <a:gd name="T50" fmla="*/ 304 w 321"/>
                <a:gd name="T51" fmla="*/ 312 h 597"/>
                <a:gd name="T52" fmla="*/ 270 w 321"/>
                <a:gd name="T53" fmla="*/ 358 h 597"/>
                <a:gd name="T54" fmla="*/ 256 w 321"/>
                <a:gd name="T55" fmla="*/ 375 h 597"/>
                <a:gd name="T56" fmla="*/ 149 w 321"/>
                <a:gd name="T57" fmla="*/ 404 h 597"/>
                <a:gd name="T58" fmla="*/ 112 w 321"/>
                <a:gd name="T59" fmla="*/ 438 h 597"/>
                <a:gd name="T60" fmla="*/ 71 w 321"/>
                <a:gd name="T61" fmla="*/ 472 h 597"/>
                <a:gd name="T62" fmla="*/ 34 w 321"/>
                <a:gd name="T63" fmla="*/ 500 h 597"/>
                <a:gd name="T64" fmla="*/ 0 w 321"/>
                <a:gd name="T65" fmla="*/ 521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33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>
                <a:gd name="T0" fmla="*/ 34 w 277"/>
                <a:gd name="T1" fmla="*/ 324 h 482"/>
                <a:gd name="T2" fmla="*/ 43 w 277"/>
                <a:gd name="T3" fmla="*/ 309 h 482"/>
                <a:gd name="T4" fmla="*/ 59 w 277"/>
                <a:gd name="T5" fmla="*/ 286 h 482"/>
                <a:gd name="T6" fmla="*/ 73 w 277"/>
                <a:gd name="T7" fmla="*/ 258 h 482"/>
                <a:gd name="T8" fmla="*/ 90 w 277"/>
                <a:gd name="T9" fmla="*/ 241 h 482"/>
                <a:gd name="T10" fmla="*/ 107 w 277"/>
                <a:gd name="T11" fmla="*/ 241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41 h 482"/>
                <a:gd name="T76" fmla="*/ 200 w 277"/>
                <a:gd name="T77" fmla="*/ 241 h 482"/>
                <a:gd name="T78" fmla="*/ 188 w 277"/>
                <a:gd name="T79" fmla="*/ 241 h 482"/>
                <a:gd name="T80" fmla="*/ 174 w 277"/>
                <a:gd name="T81" fmla="*/ 253 h 482"/>
                <a:gd name="T82" fmla="*/ 162 w 277"/>
                <a:gd name="T83" fmla="*/ 272 h 482"/>
                <a:gd name="T84" fmla="*/ 149 w 277"/>
                <a:gd name="T85" fmla="*/ 286 h 482"/>
                <a:gd name="T86" fmla="*/ 137 w 277"/>
                <a:gd name="T87" fmla="*/ 299 h 482"/>
                <a:gd name="T88" fmla="*/ 137 w 277"/>
                <a:gd name="T89" fmla="*/ 299 h 482"/>
                <a:gd name="T90" fmla="*/ 126 w 277"/>
                <a:gd name="T91" fmla="*/ 309 h 482"/>
                <a:gd name="T92" fmla="*/ 112 w 277"/>
                <a:gd name="T93" fmla="*/ 322 h 482"/>
                <a:gd name="T94" fmla="*/ 98 w 277"/>
                <a:gd name="T95" fmla="*/ 332 h 482"/>
                <a:gd name="T96" fmla="*/ 84 w 277"/>
                <a:gd name="T97" fmla="*/ 345 h 482"/>
                <a:gd name="T98" fmla="*/ 69 w 277"/>
                <a:gd name="T99" fmla="*/ 357 h 482"/>
                <a:gd name="T100" fmla="*/ 54 w 277"/>
                <a:gd name="T101" fmla="*/ 368 h 482"/>
                <a:gd name="T102" fmla="*/ 39 w 277"/>
                <a:gd name="T103" fmla="*/ 380 h 482"/>
                <a:gd name="T104" fmla="*/ 25 w 277"/>
                <a:gd name="T105" fmla="*/ 391 h 482"/>
                <a:gd name="T106" fmla="*/ 13 w 277"/>
                <a:gd name="T107" fmla="*/ 400 h 482"/>
                <a:gd name="T108" fmla="*/ 0 w 277"/>
                <a:gd name="T109" fmla="*/ 406 h 482"/>
                <a:gd name="T110" fmla="*/ 34 w 277"/>
                <a:gd name="T111" fmla="*/ 324 h 4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  <a:lnTo>
                    <a:pt x="34" y="399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34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>
                <a:gd name="T0" fmla="*/ 34 w 277"/>
                <a:gd name="T1" fmla="*/ 324 h 482"/>
                <a:gd name="T2" fmla="*/ 43 w 277"/>
                <a:gd name="T3" fmla="*/ 309 h 482"/>
                <a:gd name="T4" fmla="*/ 59 w 277"/>
                <a:gd name="T5" fmla="*/ 286 h 482"/>
                <a:gd name="T6" fmla="*/ 73 w 277"/>
                <a:gd name="T7" fmla="*/ 258 h 482"/>
                <a:gd name="T8" fmla="*/ 90 w 277"/>
                <a:gd name="T9" fmla="*/ 241 h 482"/>
                <a:gd name="T10" fmla="*/ 107 w 277"/>
                <a:gd name="T11" fmla="*/ 241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41 h 482"/>
                <a:gd name="T76" fmla="*/ 200 w 277"/>
                <a:gd name="T77" fmla="*/ 241 h 482"/>
                <a:gd name="T78" fmla="*/ 188 w 277"/>
                <a:gd name="T79" fmla="*/ 241 h 482"/>
                <a:gd name="T80" fmla="*/ 174 w 277"/>
                <a:gd name="T81" fmla="*/ 253 h 482"/>
                <a:gd name="T82" fmla="*/ 162 w 277"/>
                <a:gd name="T83" fmla="*/ 272 h 482"/>
                <a:gd name="T84" fmla="*/ 149 w 277"/>
                <a:gd name="T85" fmla="*/ 286 h 482"/>
                <a:gd name="T86" fmla="*/ 137 w 277"/>
                <a:gd name="T87" fmla="*/ 299 h 482"/>
                <a:gd name="T88" fmla="*/ 137 w 277"/>
                <a:gd name="T89" fmla="*/ 299 h 482"/>
                <a:gd name="T90" fmla="*/ 126 w 277"/>
                <a:gd name="T91" fmla="*/ 309 h 482"/>
                <a:gd name="T92" fmla="*/ 112 w 277"/>
                <a:gd name="T93" fmla="*/ 322 h 482"/>
                <a:gd name="T94" fmla="*/ 98 w 277"/>
                <a:gd name="T95" fmla="*/ 332 h 482"/>
                <a:gd name="T96" fmla="*/ 84 w 277"/>
                <a:gd name="T97" fmla="*/ 345 h 482"/>
                <a:gd name="T98" fmla="*/ 69 w 277"/>
                <a:gd name="T99" fmla="*/ 357 h 482"/>
                <a:gd name="T100" fmla="*/ 54 w 277"/>
                <a:gd name="T101" fmla="*/ 368 h 482"/>
                <a:gd name="T102" fmla="*/ 39 w 277"/>
                <a:gd name="T103" fmla="*/ 380 h 482"/>
                <a:gd name="T104" fmla="*/ 25 w 277"/>
                <a:gd name="T105" fmla="*/ 391 h 482"/>
                <a:gd name="T106" fmla="*/ 13 w 277"/>
                <a:gd name="T107" fmla="*/ 400 h 482"/>
                <a:gd name="T108" fmla="*/ 0 w 277"/>
                <a:gd name="T109" fmla="*/ 406 h 4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35"/>
            <p:cNvSpPr>
              <a:spLocks/>
            </p:cNvSpPr>
            <p:nvPr/>
          </p:nvSpPr>
          <p:spPr bwMode="auto">
            <a:xfrm>
              <a:off x="3130" y="2389"/>
              <a:ext cx="274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37 w 275"/>
                <a:gd name="T17" fmla="*/ 170 h 485"/>
                <a:gd name="T18" fmla="*/ 137 w 275"/>
                <a:gd name="T19" fmla="*/ 147 h 485"/>
                <a:gd name="T20" fmla="*/ 137 w 275"/>
                <a:gd name="T21" fmla="*/ 130 h 485"/>
                <a:gd name="T22" fmla="*/ 137 w 275"/>
                <a:gd name="T23" fmla="*/ 130 h 485"/>
                <a:gd name="T24" fmla="*/ 137 w 275"/>
                <a:gd name="T25" fmla="*/ 115 h 485"/>
                <a:gd name="T26" fmla="*/ 137 w 275"/>
                <a:gd name="T27" fmla="*/ 101 h 485"/>
                <a:gd name="T28" fmla="*/ 137 w 275"/>
                <a:gd name="T29" fmla="*/ 88 h 485"/>
                <a:gd name="T30" fmla="*/ 146 w 275"/>
                <a:gd name="T31" fmla="*/ 73 h 485"/>
                <a:gd name="T32" fmla="*/ 156 w 275"/>
                <a:gd name="T33" fmla="*/ 58 h 485"/>
                <a:gd name="T34" fmla="*/ 167 w 275"/>
                <a:gd name="T35" fmla="*/ 46 h 485"/>
                <a:gd name="T36" fmla="*/ 178 w 275"/>
                <a:gd name="T37" fmla="*/ 31 h 485"/>
                <a:gd name="T38" fmla="*/ 185 w 275"/>
                <a:gd name="T39" fmla="*/ 18 h 485"/>
                <a:gd name="T40" fmla="*/ 192 w 275"/>
                <a:gd name="T41" fmla="*/ 8 h 485"/>
                <a:gd name="T42" fmla="*/ 199 w 275"/>
                <a:gd name="T43" fmla="*/ 0 h 485"/>
                <a:gd name="T44" fmla="*/ 199 w 275"/>
                <a:gd name="T45" fmla="*/ 0 h 485"/>
                <a:gd name="T46" fmla="*/ 199 w 275"/>
                <a:gd name="T47" fmla="*/ 2 h 485"/>
                <a:gd name="T48" fmla="*/ 199 w 275"/>
                <a:gd name="T49" fmla="*/ 12 h 485"/>
                <a:gd name="T50" fmla="*/ 199 w 275"/>
                <a:gd name="T51" fmla="*/ 27 h 485"/>
                <a:gd name="T52" fmla="*/ 199 w 275"/>
                <a:gd name="T53" fmla="*/ 46 h 485"/>
                <a:gd name="T54" fmla="*/ 199 w 275"/>
                <a:gd name="T55" fmla="*/ 67 h 485"/>
                <a:gd name="T56" fmla="*/ 196 w 275"/>
                <a:gd name="T57" fmla="*/ 88 h 485"/>
                <a:gd name="T58" fmla="*/ 194 w 275"/>
                <a:gd name="T59" fmla="*/ 113 h 485"/>
                <a:gd name="T60" fmla="*/ 190 w 275"/>
                <a:gd name="T61" fmla="*/ 136 h 485"/>
                <a:gd name="T62" fmla="*/ 183 w 275"/>
                <a:gd name="T63" fmla="*/ 157 h 485"/>
                <a:gd name="T64" fmla="*/ 178 w 275"/>
                <a:gd name="T65" fmla="*/ 179 h 485"/>
                <a:gd name="T66" fmla="*/ 178 w 275"/>
                <a:gd name="T67" fmla="*/ 179 h 485"/>
                <a:gd name="T68" fmla="*/ 169 w 275"/>
                <a:gd name="T69" fmla="*/ 198 h 485"/>
                <a:gd name="T70" fmla="*/ 158 w 275"/>
                <a:gd name="T71" fmla="*/ 218 h 485"/>
                <a:gd name="T72" fmla="*/ 148 w 275"/>
                <a:gd name="T73" fmla="*/ 239 h 485"/>
                <a:gd name="T74" fmla="*/ 137 w 275"/>
                <a:gd name="T75" fmla="*/ 262 h 485"/>
                <a:gd name="T76" fmla="*/ 137 w 275"/>
                <a:gd name="T77" fmla="*/ 286 h 485"/>
                <a:gd name="T78" fmla="*/ 137 w 275"/>
                <a:gd name="T79" fmla="*/ 309 h 485"/>
                <a:gd name="T80" fmla="*/ 137 w 275"/>
                <a:gd name="T81" fmla="*/ 327 h 485"/>
                <a:gd name="T82" fmla="*/ 137 w 275"/>
                <a:gd name="T83" fmla="*/ 347 h 485"/>
                <a:gd name="T84" fmla="*/ 13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33 w 275"/>
                <a:gd name="T111" fmla="*/ 401 h 4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  <a:lnTo>
                    <a:pt x="33" y="40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36"/>
            <p:cNvSpPr>
              <a:spLocks/>
            </p:cNvSpPr>
            <p:nvPr/>
          </p:nvSpPr>
          <p:spPr bwMode="auto">
            <a:xfrm>
              <a:off x="3130" y="2389"/>
              <a:ext cx="274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37 w 275"/>
                <a:gd name="T17" fmla="*/ 170 h 485"/>
                <a:gd name="T18" fmla="*/ 137 w 275"/>
                <a:gd name="T19" fmla="*/ 147 h 485"/>
                <a:gd name="T20" fmla="*/ 137 w 275"/>
                <a:gd name="T21" fmla="*/ 130 h 485"/>
                <a:gd name="T22" fmla="*/ 137 w 275"/>
                <a:gd name="T23" fmla="*/ 130 h 485"/>
                <a:gd name="T24" fmla="*/ 137 w 275"/>
                <a:gd name="T25" fmla="*/ 115 h 485"/>
                <a:gd name="T26" fmla="*/ 137 w 275"/>
                <a:gd name="T27" fmla="*/ 101 h 485"/>
                <a:gd name="T28" fmla="*/ 137 w 275"/>
                <a:gd name="T29" fmla="*/ 88 h 485"/>
                <a:gd name="T30" fmla="*/ 146 w 275"/>
                <a:gd name="T31" fmla="*/ 73 h 485"/>
                <a:gd name="T32" fmla="*/ 156 w 275"/>
                <a:gd name="T33" fmla="*/ 58 h 485"/>
                <a:gd name="T34" fmla="*/ 167 w 275"/>
                <a:gd name="T35" fmla="*/ 46 h 485"/>
                <a:gd name="T36" fmla="*/ 178 w 275"/>
                <a:gd name="T37" fmla="*/ 31 h 485"/>
                <a:gd name="T38" fmla="*/ 185 w 275"/>
                <a:gd name="T39" fmla="*/ 18 h 485"/>
                <a:gd name="T40" fmla="*/ 192 w 275"/>
                <a:gd name="T41" fmla="*/ 8 h 485"/>
                <a:gd name="T42" fmla="*/ 199 w 275"/>
                <a:gd name="T43" fmla="*/ 0 h 485"/>
                <a:gd name="T44" fmla="*/ 199 w 275"/>
                <a:gd name="T45" fmla="*/ 0 h 485"/>
                <a:gd name="T46" fmla="*/ 199 w 275"/>
                <a:gd name="T47" fmla="*/ 2 h 485"/>
                <a:gd name="T48" fmla="*/ 199 w 275"/>
                <a:gd name="T49" fmla="*/ 12 h 485"/>
                <a:gd name="T50" fmla="*/ 199 w 275"/>
                <a:gd name="T51" fmla="*/ 27 h 485"/>
                <a:gd name="T52" fmla="*/ 199 w 275"/>
                <a:gd name="T53" fmla="*/ 46 h 485"/>
                <a:gd name="T54" fmla="*/ 199 w 275"/>
                <a:gd name="T55" fmla="*/ 67 h 485"/>
                <a:gd name="T56" fmla="*/ 196 w 275"/>
                <a:gd name="T57" fmla="*/ 88 h 485"/>
                <a:gd name="T58" fmla="*/ 194 w 275"/>
                <a:gd name="T59" fmla="*/ 113 h 485"/>
                <a:gd name="T60" fmla="*/ 190 w 275"/>
                <a:gd name="T61" fmla="*/ 136 h 485"/>
                <a:gd name="T62" fmla="*/ 183 w 275"/>
                <a:gd name="T63" fmla="*/ 157 h 485"/>
                <a:gd name="T64" fmla="*/ 178 w 275"/>
                <a:gd name="T65" fmla="*/ 179 h 485"/>
                <a:gd name="T66" fmla="*/ 178 w 275"/>
                <a:gd name="T67" fmla="*/ 179 h 485"/>
                <a:gd name="T68" fmla="*/ 169 w 275"/>
                <a:gd name="T69" fmla="*/ 198 h 485"/>
                <a:gd name="T70" fmla="*/ 158 w 275"/>
                <a:gd name="T71" fmla="*/ 218 h 485"/>
                <a:gd name="T72" fmla="*/ 148 w 275"/>
                <a:gd name="T73" fmla="*/ 239 h 485"/>
                <a:gd name="T74" fmla="*/ 137 w 275"/>
                <a:gd name="T75" fmla="*/ 262 h 485"/>
                <a:gd name="T76" fmla="*/ 137 w 275"/>
                <a:gd name="T77" fmla="*/ 286 h 485"/>
                <a:gd name="T78" fmla="*/ 137 w 275"/>
                <a:gd name="T79" fmla="*/ 309 h 485"/>
                <a:gd name="T80" fmla="*/ 137 w 275"/>
                <a:gd name="T81" fmla="*/ 327 h 485"/>
                <a:gd name="T82" fmla="*/ 137 w 275"/>
                <a:gd name="T83" fmla="*/ 347 h 485"/>
                <a:gd name="T84" fmla="*/ 13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137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>
                <a:gd name="T0" fmla="*/ 0 w 247"/>
                <a:gd name="T1" fmla="*/ 287 h 447"/>
                <a:gd name="T2" fmla="*/ 12 w 247"/>
                <a:gd name="T3" fmla="*/ 276 h 447"/>
                <a:gd name="T4" fmla="*/ 29 w 247"/>
                <a:gd name="T5" fmla="*/ 264 h 447"/>
                <a:gd name="T6" fmla="*/ 46 w 247"/>
                <a:gd name="T7" fmla="*/ 249 h 447"/>
                <a:gd name="T8" fmla="*/ 61 w 247"/>
                <a:gd name="T9" fmla="*/ 232 h 447"/>
                <a:gd name="T10" fmla="*/ 61 w 247"/>
                <a:gd name="T11" fmla="*/ 223 h 447"/>
                <a:gd name="T12" fmla="*/ 61 w 247"/>
                <a:gd name="T13" fmla="*/ 223 h 447"/>
                <a:gd name="T14" fmla="*/ 61 w 247"/>
                <a:gd name="T15" fmla="*/ 223 h 447"/>
                <a:gd name="T16" fmla="*/ 61 w 247"/>
                <a:gd name="T17" fmla="*/ 223 h 447"/>
                <a:gd name="T18" fmla="*/ 69 w 247"/>
                <a:gd name="T19" fmla="*/ 210 h 447"/>
                <a:gd name="T20" fmla="*/ 82 w 247"/>
                <a:gd name="T21" fmla="*/ 192 h 447"/>
                <a:gd name="T22" fmla="*/ 82 w 247"/>
                <a:gd name="T23" fmla="*/ 192 h 447"/>
                <a:gd name="T24" fmla="*/ 90 w 247"/>
                <a:gd name="T25" fmla="*/ 172 h 447"/>
                <a:gd name="T26" fmla="*/ 99 w 247"/>
                <a:gd name="T27" fmla="*/ 153 h 447"/>
                <a:gd name="T28" fmla="*/ 107 w 247"/>
                <a:gd name="T29" fmla="*/ 132 h 447"/>
                <a:gd name="T30" fmla="*/ 113 w 247"/>
                <a:gd name="T31" fmla="*/ 114 h 447"/>
                <a:gd name="T32" fmla="*/ 116 w 247"/>
                <a:gd name="T33" fmla="*/ 93 h 447"/>
                <a:gd name="T34" fmla="*/ 119 w 247"/>
                <a:gd name="T35" fmla="*/ 73 h 447"/>
                <a:gd name="T36" fmla="*/ 121 w 247"/>
                <a:gd name="T37" fmla="*/ 54 h 447"/>
                <a:gd name="T38" fmla="*/ 123 w 247"/>
                <a:gd name="T39" fmla="*/ 34 h 447"/>
                <a:gd name="T40" fmla="*/ 124 w 247"/>
                <a:gd name="T41" fmla="*/ 17 h 447"/>
                <a:gd name="T42" fmla="*/ 125 w 247"/>
                <a:gd name="T43" fmla="*/ 0 h 447"/>
                <a:gd name="T44" fmla="*/ 125 w 247"/>
                <a:gd name="T45" fmla="*/ 0 h 447"/>
                <a:gd name="T46" fmla="*/ 125 w 247"/>
                <a:gd name="T47" fmla="*/ 4 h 447"/>
                <a:gd name="T48" fmla="*/ 127 w 247"/>
                <a:gd name="T49" fmla="*/ 13 h 447"/>
                <a:gd name="T50" fmla="*/ 130 w 247"/>
                <a:gd name="T51" fmla="*/ 25 h 447"/>
                <a:gd name="T52" fmla="*/ 132 w 247"/>
                <a:gd name="T53" fmla="*/ 42 h 447"/>
                <a:gd name="T54" fmla="*/ 135 w 247"/>
                <a:gd name="T55" fmla="*/ 59 h 447"/>
                <a:gd name="T56" fmla="*/ 137 w 247"/>
                <a:gd name="T57" fmla="*/ 80 h 447"/>
                <a:gd name="T58" fmla="*/ 139 w 247"/>
                <a:gd name="T59" fmla="*/ 101 h 447"/>
                <a:gd name="T60" fmla="*/ 140 w 247"/>
                <a:gd name="T61" fmla="*/ 121 h 447"/>
                <a:gd name="T62" fmla="*/ 139 w 247"/>
                <a:gd name="T63" fmla="*/ 143 h 447"/>
                <a:gd name="T64" fmla="*/ 138 w 247"/>
                <a:gd name="T65" fmla="*/ 160 h 447"/>
                <a:gd name="T66" fmla="*/ 138 w 247"/>
                <a:gd name="T67" fmla="*/ 160 h 447"/>
                <a:gd name="T68" fmla="*/ 135 w 247"/>
                <a:gd name="T69" fmla="*/ 179 h 447"/>
                <a:gd name="T70" fmla="*/ 132 w 247"/>
                <a:gd name="T71" fmla="*/ 197 h 447"/>
                <a:gd name="T72" fmla="*/ 127 w 247"/>
                <a:gd name="T73" fmla="*/ 218 h 447"/>
                <a:gd name="T74" fmla="*/ 121 w 247"/>
                <a:gd name="T75" fmla="*/ 223 h 447"/>
                <a:gd name="T76" fmla="*/ 116 w 247"/>
                <a:gd name="T77" fmla="*/ 223 h 447"/>
                <a:gd name="T78" fmla="*/ 109 w 247"/>
                <a:gd name="T79" fmla="*/ 223 h 447"/>
                <a:gd name="T80" fmla="*/ 95 w 247"/>
                <a:gd name="T81" fmla="*/ 228 h 447"/>
                <a:gd name="T82" fmla="*/ 82 w 247"/>
                <a:gd name="T83" fmla="*/ 244 h 447"/>
                <a:gd name="T84" fmla="*/ 69 w 247"/>
                <a:gd name="T85" fmla="*/ 262 h 447"/>
                <a:gd name="T86" fmla="*/ 61 w 247"/>
                <a:gd name="T87" fmla="*/ 276 h 447"/>
                <a:gd name="T88" fmla="*/ 61 w 247"/>
                <a:gd name="T89" fmla="*/ 276 h 447"/>
                <a:gd name="T90" fmla="*/ 61 w 247"/>
                <a:gd name="T91" fmla="*/ 287 h 447"/>
                <a:gd name="T92" fmla="*/ 61 w 247"/>
                <a:gd name="T93" fmla="*/ 299 h 447"/>
                <a:gd name="T94" fmla="*/ 61 w 247"/>
                <a:gd name="T95" fmla="*/ 312 h 447"/>
                <a:gd name="T96" fmla="*/ 61 w 247"/>
                <a:gd name="T97" fmla="*/ 322 h 447"/>
                <a:gd name="T98" fmla="*/ 60 w 247"/>
                <a:gd name="T99" fmla="*/ 333 h 447"/>
                <a:gd name="T100" fmla="*/ 48 w 247"/>
                <a:gd name="T101" fmla="*/ 343 h 447"/>
                <a:gd name="T102" fmla="*/ 35 w 247"/>
                <a:gd name="T103" fmla="*/ 352 h 447"/>
                <a:gd name="T104" fmla="*/ 25 w 247"/>
                <a:gd name="T105" fmla="*/ 361 h 447"/>
                <a:gd name="T106" fmla="*/ 14 w 247"/>
                <a:gd name="T107" fmla="*/ 366 h 447"/>
                <a:gd name="T108" fmla="*/ 4 w 247"/>
                <a:gd name="T109" fmla="*/ 371 h 447"/>
                <a:gd name="T110" fmla="*/ 0 w 247"/>
                <a:gd name="T111" fmla="*/ 287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138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>
                <a:gd name="T0" fmla="*/ 0 w 247"/>
                <a:gd name="T1" fmla="*/ 287 h 447"/>
                <a:gd name="T2" fmla="*/ 12 w 247"/>
                <a:gd name="T3" fmla="*/ 276 h 447"/>
                <a:gd name="T4" fmla="*/ 29 w 247"/>
                <a:gd name="T5" fmla="*/ 264 h 447"/>
                <a:gd name="T6" fmla="*/ 46 w 247"/>
                <a:gd name="T7" fmla="*/ 249 h 447"/>
                <a:gd name="T8" fmla="*/ 61 w 247"/>
                <a:gd name="T9" fmla="*/ 232 h 447"/>
                <a:gd name="T10" fmla="*/ 61 w 247"/>
                <a:gd name="T11" fmla="*/ 223 h 447"/>
                <a:gd name="T12" fmla="*/ 61 w 247"/>
                <a:gd name="T13" fmla="*/ 223 h 447"/>
                <a:gd name="T14" fmla="*/ 61 w 247"/>
                <a:gd name="T15" fmla="*/ 223 h 447"/>
                <a:gd name="T16" fmla="*/ 61 w 247"/>
                <a:gd name="T17" fmla="*/ 223 h 447"/>
                <a:gd name="T18" fmla="*/ 69 w 247"/>
                <a:gd name="T19" fmla="*/ 210 h 447"/>
                <a:gd name="T20" fmla="*/ 82 w 247"/>
                <a:gd name="T21" fmla="*/ 192 h 447"/>
                <a:gd name="T22" fmla="*/ 82 w 247"/>
                <a:gd name="T23" fmla="*/ 192 h 447"/>
                <a:gd name="T24" fmla="*/ 90 w 247"/>
                <a:gd name="T25" fmla="*/ 172 h 447"/>
                <a:gd name="T26" fmla="*/ 99 w 247"/>
                <a:gd name="T27" fmla="*/ 153 h 447"/>
                <a:gd name="T28" fmla="*/ 107 w 247"/>
                <a:gd name="T29" fmla="*/ 132 h 447"/>
                <a:gd name="T30" fmla="*/ 113 w 247"/>
                <a:gd name="T31" fmla="*/ 114 h 447"/>
                <a:gd name="T32" fmla="*/ 116 w 247"/>
                <a:gd name="T33" fmla="*/ 93 h 447"/>
                <a:gd name="T34" fmla="*/ 119 w 247"/>
                <a:gd name="T35" fmla="*/ 73 h 447"/>
                <a:gd name="T36" fmla="*/ 121 w 247"/>
                <a:gd name="T37" fmla="*/ 54 h 447"/>
                <a:gd name="T38" fmla="*/ 123 w 247"/>
                <a:gd name="T39" fmla="*/ 34 h 447"/>
                <a:gd name="T40" fmla="*/ 124 w 247"/>
                <a:gd name="T41" fmla="*/ 17 h 447"/>
                <a:gd name="T42" fmla="*/ 125 w 247"/>
                <a:gd name="T43" fmla="*/ 0 h 447"/>
                <a:gd name="T44" fmla="*/ 125 w 247"/>
                <a:gd name="T45" fmla="*/ 0 h 447"/>
                <a:gd name="T46" fmla="*/ 125 w 247"/>
                <a:gd name="T47" fmla="*/ 4 h 447"/>
                <a:gd name="T48" fmla="*/ 127 w 247"/>
                <a:gd name="T49" fmla="*/ 13 h 447"/>
                <a:gd name="T50" fmla="*/ 130 w 247"/>
                <a:gd name="T51" fmla="*/ 25 h 447"/>
                <a:gd name="T52" fmla="*/ 132 w 247"/>
                <a:gd name="T53" fmla="*/ 42 h 447"/>
                <a:gd name="T54" fmla="*/ 135 w 247"/>
                <a:gd name="T55" fmla="*/ 59 h 447"/>
                <a:gd name="T56" fmla="*/ 137 w 247"/>
                <a:gd name="T57" fmla="*/ 80 h 447"/>
                <a:gd name="T58" fmla="*/ 139 w 247"/>
                <a:gd name="T59" fmla="*/ 101 h 447"/>
                <a:gd name="T60" fmla="*/ 140 w 247"/>
                <a:gd name="T61" fmla="*/ 121 h 447"/>
                <a:gd name="T62" fmla="*/ 139 w 247"/>
                <a:gd name="T63" fmla="*/ 143 h 447"/>
                <a:gd name="T64" fmla="*/ 138 w 247"/>
                <a:gd name="T65" fmla="*/ 160 h 447"/>
                <a:gd name="T66" fmla="*/ 138 w 247"/>
                <a:gd name="T67" fmla="*/ 160 h 447"/>
                <a:gd name="T68" fmla="*/ 135 w 247"/>
                <a:gd name="T69" fmla="*/ 179 h 447"/>
                <a:gd name="T70" fmla="*/ 132 w 247"/>
                <a:gd name="T71" fmla="*/ 197 h 447"/>
                <a:gd name="T72" fmla="*/ 127 w 247"/>
                <a:gd name="T73" fmla="*/ 218 h 447"/>
                <a:gd name="T74" fmla="*/ 121 w 247"/>
                <a:gd name="T75" fmla="*/ 223 h 447"/>
                <a:gd name="T76" fmla="*/ 116 w 247"/>
                <a:gd name="T77" fmla="*/ 223 h 447"/>
                <a:gd name="T78" fmla="*/ 109 w 247"/>
                <a:gd name="T79" fmla="*/ 223 h 447"/>
                <a:gd name="T80" fmla="*/ 95 w 247"/>
                <a:gd name="T81" fmla="*/ 228 h 447"/>
                <a:gd name="T82" fmla="*/ 82 w 247"/>
                <a:gd name="T83" fmla="*/ 244 h 447"/>
                <a:gd name="T84" fmla="*/ 69 w 247"/>
                <a:gd name="T85" fmla="*/ 262 h 447"/>
                <a:gd name="T86" fmla="*/ 61 w 247"/>
                <a:gd name="T87" fmla="*/ 276 h 447"/>
                <a:gd name="T88" fmla="*/ 61 w 247"/>
                <a:gd name="T89" fmla="*/ 276 h 447"/>
                <a:gd name="T90" fmla="*/ 61 w 247"/>
                <a:gd name="T91" fmla="*/ 287 h 447"/>
                <a:gd name="T92" fmla="*/ 61 w 247"/>
                <a:gd name="T93" fmla="*/ 299 h 447"/>
                <a:gd name="T94" fmla="*/ 61 w 247"/>
                <a:gd name="T95" fmla="*/ 312 h 447"/>
                <a:gd name="T96" fmla="*/ 61 w 247"/>
                <a:gd name="T97" fmla="*/ 322 h 447"/>
                <a:gd name="T98" fmla="*/ 60 w 247"/>
                <a:gd name="T99" fmla="*/ 333 h 447"/>
                <a:gd name="T100" fmla="*/ 48 w 247"/>
                <a:gd name="T101" fmla="*/ 343 h 447"/>
                <a:gd name="T102" fmla="*/ 35 w 247"/>
                <a:gd name="T103" fmla="*/ 352 h 447"/>
                <a:gd name="T104" fmla="*/ 25 w 247"/>
                <a:gd name="T105" fmla="*/ 361 h 447"/>
                <a:gd name="T106" fmla="*/ 14 w 247"/>
                <a:gd name="T107" fmla="*/ 366 h 447"/>
                <a:gd name="T108" fmla="*/ 4 w 247"/>
                <a:gd name="T109" fmla="*/ 371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139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137 w 248"/>
                <a:gd name="T9" fmla="*/ 306 h 447"/>
                <a:gd name="T10" fmla="*/ 157 w 248"/>
                <a:gd name="T11" fmla="*/ 287 h 447"/>
                <a:gd name="T12" fmla="*/ 176 w 248"/>
                <a:gd name="T13" fmla="*/ 266 h 447"/>
                <a:gd name="T14" fmla="*/ 198 w 248"/>
                <a:gd name="T15" fmla="*/ 248 h 447"/>
                <a:gd name="T16" fmla="*/ 230 w 248"/>
                <a:gd name="T17" fmla="*/ 228 h 447"/>
                <a:gd name="T18" fmla="*/ 258 w 248"/>
                <a:gd name="T19" fmla="*/ 207 h 447"/>
                <a:gd name="T20" fmla="*/ 280 w 248"/>
                <a:gd name="T21" fmla="*/ 188 h 447"/>
                <a:gd name="T22" fmla="*/ 280 w 248"/>
                <a:gd name="T23" fmla="*/ 188 h 447"/>
                <a:gd name="T24" fmla="*/ 296 w 248"/>
                <a:gd name="T25" fmla="*/ 172 h 447"/>
                <a:gd name="T26" fmla="*/ 316 w 248"/>
                <a:gd name="T27" fmla="*/ 151 h 447"/>
                <a:gd name="T28" fmla="*/ 343 w 248"/>
                <a:gd name="T29" fmla="*/ 131 h 447"/>
                <a:gd name="T30" fmla="*/ 356 w 248"/>
                <a:gd name="T31" fmla="*/ 113 h 447"/>
                <a:gd name="T32" fmla="*/ 367 w 248"/>
                <a:gd name="T33" fmla="*/ 92 h 447"/>
                <a:gd name="T34" fmla="*/ 377 w 248"/>
                <a:gd name="T35" fmla="*/ 71 h 447"/>
                <a:gd name="T36" fmla="*/ 383 w 248"/>
                <a:gd name="T37" fmla="*/ 52 h 447"/>
                <a:gd name="T38" fmla="*/ 388 w 248"/>
                <a:gd name="T39" fmla="*/ 34 h 447"/>
                <a:gd name="T40" fmla="*/ 395 w 248"/>
                <a:gd name="T41" fmla="*/ 16 h 447"/>
                <a:gd name="T42" fmla="*/ 395 w 248"/>
                <a:gd name="T43" fmla="*/ 0 h 447"/>
                <a:gd name="T44" fmla="*/ 395 w 248"/>
                <a:gd name="T45" fmla="*/ 0 h 447"/>
                <a:gd name="T46" fmla="*/ 395 w 248"/>
                <a:gd name="T47" fmla="*/ 2 h 447"/>
                <a:gd name="T48" fmla="*/ 401 w 248"/>
                <a:gd name="T49" fmla="*/ 9 h 447"/>
                <a:gd name="T50" fmla="*/ 409 w 248"/>
                <a:gd name="T51" fmla="*/ 23 h 447"/>
                <a:gd name="T52" fmla="*/ 415 w 248"/>
                <a:gd name="T53" fmla="*/ 39 h 447"/>
                <a:gd name="T54" fmla="*/ 425 w 248"/>
                <a:gd name="T55" fmla="*/ 58 h 447"/>
                <a:gd name="T56" fmla="*/ 430 w 248"/>
                <a:gd name="T57" fmla="*/ 80 h 447"/>
                <a:gd name="T58" fmla="*/ 436 w 248"/>
                <a:gd name="T59" fmla="*/ 101 h 447"/>
                <a:gd name="T60" fmla="*/ 442 w 248"/>
                <a:gd name="T61" fmla="*/ 121 h 447"/>
                <a:gd name="T62" fmla="*/ 442 w 248"/>
                <a:gd name="T63" fmla="*/ 142 h 447"/>
                <a:gd name="T64" fmla="*/ 436 w 248"/>
                <a:gd name="T65" fmla="*/ 159 h 447"/>
                <a:gd name="T66" fmla="*/ 436 w 248"/>
                <a:gd name="T67" fmla="*/ 159 h 447"/>
                <a:gd name="T68" fmla="*/ 427 w 248"/>
                <a:gd name="T69" fmla="*/ 179 h 447"/>
                <a:gd name="T70" fmla="*/ 415 w 248"/>
                <a:gd name="T71" fmla="*/ 197 h 447"/>
                <a:gd name="T72" fmla="*/ 401 w 248"/>
                <a:gd name="T73" fmla="*/ 218 h 447"/>
                <a:gd name="T74" fmla="*/ 386 w 248"/>
                <a:gd name="T75" fmla="*/ 239 h 447"/>
                <a:gd name="T76" fmla="*/ 367 w 248"/>
                <a:gd name="T77" fmla="*/ 260 h 447"/>
                <a:gd name="T78" fmla="*/ 349 w 248"/>
                <a:gd name="T79" fmla="*/ 281 h 447"/>
                <a:gd name="T80" fmla="*/ 310 w 248"/>
                <a:gd name="T81" fmla="*/ 300 h 447"/>
                <a:gd name="T82" fmla="*/ 280 w 248"/>
                <a:gd name="T83" fmla="*/ 319 h 447"/>
                <a:gd name="T84" fmla="*/ 254 w 248"/>
                <a:gd name="T85" fmla="*/ 336 h 447"/>
                <a:gd name="T86" fmla="*/ 230 w 248"/>
                <a:gd name="T87" fmla="*/ 349 h 447"/>
                <a:gd name="T88" fmla="*/ 230 w 248"/>
                <a:gd name="T89" fmla="*/ 349 h 447"/>
                <a:gd name="T90" fmla="*/ 198 w 248"/>
                <a:gd name="T91" fmla="*/ 361 h 447"/>
                <a:gd name="T92" fmla="*/ 178 w 248"/>
                <a:gd name="T93" fmla="*/ 374 h 447"/>
                <a:gd name="T94" fmla="*/ 165 w 248"/>
                <a:gd name="T95" fmla="*/ 386 h 447"/>
                <a:gd name="T96" fmla="*/ 151 w 248"/>
                <a:gd name="T97" fmla="*/ 397 h 447"/>
                <a:gd name="T98" fmla="*/ 137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w 248"/>
                <a:gd name="T111" fmla="*/ 361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140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137 w 248"/>
                <a:gd name="T9" fmla="*/ 306 h 447"/>
                <a:gd name="T10" fmla="*/ 157 w 248"/>
                <a:gd name="T11" fmla="*/ 287 h 447"/>
                <a:gd name="T12" fmla="*/ 176 w 248"/>
                <a:gd name="T13" fmla="*/ 266 h 447"/>
                <a:gd name="T14" fmla="*/ 198 w 248"/>
                <a:gd name="T15" fmla="*/ 248 h 447"/>
                <a:gd name="T16" fmla="*/ 230 w 248"/>
                <a:gd name="T17" fmla="*/ 228 h 447"/>
                <a:gd name="T18" fmla="*/ 258 w 248"/>
                <a:gd name="T19" fmla="*/ 207 h 447"/>
                <a:gd name="T20" fmla="*/ 280 w 248"/>
                <a:gd name="T21" fmla="*/ 188 h 447"/>
                <a:gd name="T22" fmla="*/ 280 w 248"/>
                <a:gd name="T23" fmla="*/ 188 h 447"/>
                <a:gd name="T24" fmla="*/ 296 w 248"/>
                <a:gd name="T25" fmla="*/ 172 h 447"/>
                <a:gd name="T26" fmla="*/ 316 w 248"/>
                <a:gd name="T27" fmla="*/ 151 h 447"/>
                <a:gd name="T28" fmla="*/ 343 w 248"/>
                <a:gd name="T29" fmla="*/ 131 h 447"/>
                <a:gd name="T30" fmla="*/ 356 w 248"/>
                <a:gd name="T31" fmla="*/ 113 h 447"/>
                <a:gd name="T32" fmla="*/ 367 w 248"/>
                <a:gd name="T33" fmla="*/ 92 h 447"/>
                <a:gd name="T34" fmla="*/ 377 w 248"/>
                <a:gd name="T35" fmla="*/ 71 h 447"/>
                <a:gd name="T36" fmla="*/ 383 w 248"/>
                <a:gd name="T37" fmla="*/ 52 h 447"/>
                <a:gd name="T38" fmla="*/ 388 w 248"/>
                <a:gd name="T39" fmla="*/ 34 h 447"/>
                <a:gd name="T40" fmla="*/ 395 w 248"/>
                <a:gd name="T41" fmla="*/ 16 h 447"/>
                <a:gd name="T42" fmla="*/ 395 w 248"/>
                <a:gd name="T43" fmla="*/ 0 h 447"/>
                <a:gd name="T44" fmla="*/ 395 w 248"/>
                <a:gd name="T45" fmla="*/ 0 h 447"/>
                <a:gd name="T46" fmla="*/ 395 w 248"/>
                <a:gd name="T47" fmla="*/ 2 h 447"/>
                <a:gd name="T48" fmla="*/ 401 w 248"/>
                <a:gd name="T49" fmla="*/ 9 h 447"/>
                <a:gd name="T50" fmla="*/ 409 w 248"/>
                <a:gd name="T51" fmla="*/ 23 h 447"/>
                <a:gd name="T52" fmla="*/ 415 w 248"/>
                <a:gd name="T53" fmla="*/ 39 h 447"/>
                <a:gd name="T54" fmla="*/ 425 w 248"/>
                <a:gd name="T55" fmla="*/ 58 h 447"/>
                <a:gd name="T56" fmla="*/ 430 w 248"/>
                <a:gd name="T57" fmla="*/ 80 h 447"/>
                <a:gd name="T58" fmla="*/ 436 w 248"/>
                <a:gd name="T59" fmla="*/ 101 h 447"/>
                <a:gd name="T60" fmla="*/ 442 w 248"/>
                <a:gd name="T61" fmla="*/ 121 h 447"/>
                <a:gd name="T62" fmla="*/ 442 w 248"/>
                <a:gd name="T63" fmla="*/ 142 h 447"/>
                <a:gd name="T64" fmla="*/ 436 w 248"/>
                <a:gd name="T65" fmla="*/ 159 h 447"/>
                <a:gd name="T66" fmla="*/ 436 w 248"/>
                <a:gd name="T67" fmla="*/ 159 h 447"/>
                <a:gd name="T68" fmla="*/ 427 w 248"/>
                <a:gd name="T69" fmla="*/ 179 h 447"/>
                <a:gd name="T70" fmla="*/ 415 w 248"/>
                <a:gd name="T71" fmla="*/ 197 h 447"/>
                <a:gd name="T72" fmla="*/ 401 w 248"/>
                <a:gd name="T73" fmla="*/ 218 h 447"/>
                <a:gd name="T74" fmla="*/ 386 w 248"/>
                <a:gd name="T75" fmla="*/ 239 h 447"/>
                <a:gd name="T76" fmla="*/ 367 w 248"/>
                <a:gd name="T77" fmla="*/ 260 h 447"/>
                <a:gd name="T78" fmla="*/ 349 w 248"/>
                <a:gd name="T79" fmla="*/ 281 h 447"/>
                <a:gd name="T80" fmla="*/ 310 w 248"/>
                <a:gd name="T81" fmla="*/ 300 h 447"/>
                <a:gd name="T82" fmla="*/ 280 w 248"/>
                <a:gd name="T83" fmla="*/ 319 h 447"/>
                <a:gd name="T84" fmla="*/ 254 w 248"/>
                <a:gd name="T85" fmla="*/ 336 h 447"/>
                <a:gd name="T86" fmla="*/ 230 w 248"/>
                <a:gd name="T87" fmla="*/ 349 h 447"/>
                <a:gd name="T88" fmla="*/ 230 w 248"/>
                <a:gd name="T89" fmla="*/ 349 h 447"/>
                <a:gd name="T90" fmla="*/ 198 w 248"/>
                <a:gd name="T91" fmla="*/ 361 h 447"/>
                <a:gd name="T92" fmla="*/ 178 w 248"/>
                <a:gd name="T93" fmla="*/ 374 h 447"/>
                <a:gd name="T94" fmla="*/ 165 w 248"/>
                <a:gd name="T95" fmla="*/ 386 h 447"/>
                <a:gd name="T96" fmla="*/ 151 w 248"/>
                <a:gd name="T97" fmla="*/ 397 h 447"/>
                <a:gd name="T98" fmla="*/ 137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141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>
                <a:gd name="T0" fmla="*/ 0 w 178"/>
                <a:gd name="T1" fmla="*/ 337 h 268"/>
                <a:gd name="T2" fmla="*/ 2 w 178"/>
                <a:gd name="T3" fmla="*/ 325 h 268"/>
                <a:gd name="T4" fmla="*/ 4 w 178"/>
                <a:gd name="T5" fmla="*/ 310 h 268"/>
                <a:gd name="T6" fmla="*/ 7 w 178"/>
                <a:gd name="T7" fmla="*/ 293 h 268"/>
                <a:gd name="T8" fmla="*/ 9 w 178"/>
                <a:gd name="T9" fmla="*/ 277 h 268"/>
                <a:gd name="T10" fmla="*/ 14 w 178"/>
                <a:gd name="T11" fmla="*/ 259 h 268"/>
                <a:gd name="T12" fmla="*/ 20 w 178"/>
                <a:gd name="T13" fmla="*/ 243 h 268"/>
                <a:gd name="T14" fmla="*/ 27 w 178"/>
                <a:gd name="T15" fmla="*/ 226 h 268"/>
                <a:gd name="T16" fmla="*/ 32 w 178"/>
                <a:gd name="T17" fmla="*/ 209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211 h 268"/>
                <a:gd name="T64" fmla="*/ 153 w 178"/>
                <a:gd name="T65" fmla="*/ 226 h 268"/>
                <a:gd name="T66" fmla="*/ 153 w 178"/>
                <a:gd name="T67" fmla="*/ 226 h 268"/>
                <a:gd name="T68" fmla="*/ 140 w 178"/>
                <a:gd name="T69" fmla="*/ 240 h 268"/>
                <a:gd name="T70" fmla="*/ 128 w 178"/>
                <a:gd name="T71" fmla="*/ 254 h 268"/>
                <a:gd name="T72" fmla="*/ 115 w 178"/>
                <a:gd name="T73" fmla="*/ 268 h 268"/>
                <a:gd name="T74" fmla="*/ 101 w 178"/>
                <a:gd name="T75" fmla="*/ 282 h 268"/>
                <a:gd name="T76" fmla="*/ 85 w 178"/>
                <a:gd name="T77" fmla="*/ 295 h 268"/>
                <a:gd name="T78" fmla="*/ 73 w 178"/>
                <a:gd name="T79" fmla="*/ 307 h 268"/>
                <a:gd name="T80" fmla="*/ 60 w 178"/>
                <a:gd name="T81" fmla="*/ 318 h 268"/>
                <a:gd name="T82" fmla="*/ 50 w 178"/>
                <a:gd name="T83" fmla="*/ 329 h 268"/>
                <a:gd name="T84" fmla="*/ 41 w 178"/>
                <a:gd name="T85" fmla="*/ 335 h 268"/>
                <a:gd name="T86" fmla="*/ 32 w 178"/>
                <a:gd name="T87" fmla="*/ 342 h 268"/>
                <a:gd name="T88" fmla="*/ 0 w 178"/>
                <a:gd name="T89" fmla="*/ 337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  <a:lnTo>
                    <a:pt x="0" y="2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142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>
                <a:gd name="T0" fmla="*/ 0 w 178"/>
                <a:gd name="T1" fmla="*/ 337 h 268"/>
                <a:gd name="T2" fmla="*/ 2 w 178"/>
                <a:gd name="T3" fmla="*/ 325 h 268"/>
                <a:gd name="T4" fmla="*/ 4 w 178"/>
                <a:gd name="T5" fmla="*/ 310 h 268"/>
                <a:gd name="T6" fmla="*/ 7 w 178"/>
                <a:gd name="T7" fmla="*/ 293 h 268"/>
                <a:gd name="T8" fmla="*/ 9 w 178"/>
                <a:gd name="T9" fmla="*/ 277 h 268"/>
                <a:gd name="T10" fmla="*/ 14 w 178"/>
                <a:gd name="T11" fmla="*/ 259 h 268"/>
                <a:gd name="T12" fmla="*/ 20 w 178"/>
                <a:gd name="T13" fmla="*/ 243 h 268"/>
                <a:gd name="T14" fmla="*/ 27 w 178"/>
                <a:gd name="T15" fmla="*/ 226 h 268"/>
                <a:gd name="T16" fmla="*/ 32 w 178"/>
                <a:gd name="T17" fmla="*/ 209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211 h 268"/>
                <a:gd name="T64" fmla="*/ 153 w 178"/>
                <a:gd name="T65" fmla="*/ 226 h 268"/>
                <a:gd name="T66" fmla="*/ 153 w 178"/>
                <a:gd name="T67" fmla="*/ 226 h 268"/>
                <a:gd name="T68" fmla="*/ 140 w 178"/>
                <a:gd name="T69" fmla="*/ 240 h 268"/>
                <a:gd name="T70" fmla="*/ 128 w 178"/>
                <a:gd name="T71" fmla="*/ 254 h 268"/>
                <a:gd name="T72" fmla="*/ 115 w 178"/>
                <a:gd name="T73" fmla="*/ 268 h 268"/>
                <a:gd name="T74" fmla="*/ 101 w 178"/>
                <a:gd name="T75" fmla="*/ 282 h 268"/>
                <a:gd name="T76" fmla="*/ 85 w 178"/>
                <a:gd name="T77" fmla="*/ 295 h 268"/>
                <a:gd name="T78" fmla="*/ 73 w 178"/>
                <a:gd name="T79" fmla="*/ 307 h 268"/>
                <a:gd name="T80" fmla="*/ 60 w 178"/>
                <a:gd name="T81" fmla="*/ 318 h 268"/>
                <a:gd name="T82" fmla="*/ 50 w 178"/>
                <a:gd name="T83" fmla="*/ 329 h 268"/>
                <a:gd name="T84" fmla="*/ 41 w 178"/>
                <a:gd name="T85" fmla="*/ 335 h 268"/>
                <a:gd name="T86" fmla="*/ 32 w 178"/>
                <a:gd name="T87" fmla="*/ 342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143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w 178"/>
                <a:gd name="T89" fmla="*/ 262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  <a:lnTo>
                    <a:pt x="0" y="2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44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145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>
                <a:gd name="T0" fmla="*/ 6 w 357"/>
                <a:gd name="T1" fmla="*/ 708 h 670"/>
                <a:gd name="T2" fmla="*/ 25 w 357"/>
                <a:gd name="T3" fmla="*/ 649 h 670"/>
                <a:gd name="T4" fmla="*/ 52 w 357"/>
                <a:gd name="T5" fmla="*/ 580 h 670"/>
                <a:gd name="T6" fmla="*/ 82 w 357"/>
                <a:gd name="T7" fmla="*/ 508 h 670"/>
                <a:gd name="T8" fmla="*/ 115 w 357"/>
                <a:gd name="T9" fmla="*/ 446 h 670"/>
                <a:gd name="T10" fmla="*/ 132 w 357"/>
                <a:gd name="T11" fmla="*/ 419 h 670"/>
                <a:gd name="T12" fmla="*/ 163 w 357"/>
                <a:gd name="T13" fmla="*/ 300 h 670"/>
                <a:gd name="T14" fmla="*/ 178 w 357"/>
                <a:gd name="T15" fmla="*/ 258 h 670"/>
                <a:gd name="T16" fmla="*/ 178 w 357"/>
                <a:gd name="T17" fmla="*/ 220 h 670"/>
                <a:gd name="T18" fmla="*/ 178 w 357"/>
                <a:gd name="T19" fmla="*/ 184 h 670"/>
                <a:gd name="T20" fmla="*/ 178 w 357"/>
                <a:gd name="T21" fmla="*/ 150 h 670"/>
                <a:gd name="T22" fmla="*/ 178 w 357"/>
                <a:gd name="T23" fmla="*/ 134 h 670"/>
                <a:gd name="T24" fmla="*/ 178 w 357"/>
                <a:gd name="T25" fmla="*/ 97 h 670"/>
                <a:gd name="T26" fmla="*/ 194 w 357"/>
                <a:gd name="T27" fmla="*/ 60 h 670"/>
                <a:gd name="T28" fmla="*/ 219 w 357"/>
                <a:gd name="T29" fmla="*/ 26 h 670"/>
                <a:gd name="T30" fmla="*/ 249 w 357"/>
                <a:gd name="T31" fmla="*/ 3 h 670"/>
                <a:gd name="T32" fmla="*/ 263 w 357"/>
                <a:gd name="T33" fmla="*/ 0 h 670"/>
                <a:gd name="T34" fmla="*/ 263 w 357"/>
                <a:gd name="T35" fmla="*/ 7 h 670"/>
                <a:gd name="T36" fmla="*/ 270 w 357"/>
                <a:gd name="T37" fmla="*/ 33 h 670"/>
                <a:gd name="T38" fmla="*/ 274 w 357"/>
                <a:gd name="T39" fmla="*/ 67 h 670"/>
                <a:gd name="T40" fmla="*/ 281 w 357"/>
                <a:gd name="T41" fmla="*/ 104 h 670"/>
                <a:gd name="T42" fmla="*/ 281 w 357"/>
                <a:gd name="T43" fmla="*/ 140 h 670"/>
                <a:gd name="T44" fmla="*/ 281 w 357"/>
                <a:gd name="T45" fmla="*/ 159 h 670"/>
                <a:gd name="T46" fmla="*/ 281 w 357"/>
                <a:gd name="T47" fmla="*/ 203 h 670"/>
                <a:gd name="T48" fmla="*/ 276 w 357"/>
                <a:gd name="T49" fmla="*/ 254 h 670"/>
                <a:gd name="T50" fmla="*/ 267 w 357"/>
                <a:gd name="T51" fmla="*/ 304 h 670"/>
                <a:gd name="T52" fmla="*/ 257 w 357"/>
                <a:gd name="T53" fmla="*/ 426 h 670"/>
                <a:gd name="T54" fmla="*/ 251 w 357"/>
                <a:gd name="T55" fmla="*/ 446 h 670"/>
                <a:gd name="T56" fmla="*/ 223 w 357"/>
                <a:gd name="T57" fmla="*/ 495 h 670"/>
                <a:gd name="T58" fmla="*/ 178 w 357"/>
                <a:gd name="T59" fmla="*/ 566 h 670"/>
                <a:gd name="T60" fmla="*/ 178 w 357"/>
                <a:gd name="T61" fmla="*/ 638 h 670"/>
                <a:gd name="T62" fmla="*/ 113 w 357"/>
                <a:gd name="T63" fmla="*/ 704 h 670"/>
                <a:gd name="T64" fmla="*/ 57 w 357"/>
                <a:gd name="T65" fmla="*/ 744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  <a:lnTo>
                    <a:pt x="0" y="6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146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>
                <a:gd name="T0" fmla="*/ 6 w 357"/>
                <a:gd name="T1" fmla="*/ 708 h 670"/>
                <a:gd name="T2" fmla="*/ 25 w 357"/>
                <a:gd name="T3" fmla="*/ 649 h 670"/>
                <a:gd name="T4" fmla="*/ 52 w 357"/>
                <a:gd name="T5" fmla="*/ 580 h 670"/>
                <a:gd name="T6" fmla="*/ 82 w 357"/>
                <a:gd name="T7" fmla="*/ 508 h 670"/>
                <a:gd name="T8" fmla="*/ 115 w 357"/>
                <a:gd name="T9" fmla="*/ 446 h 670"/>
                <a:gd name="T10" fmla="*/ 132 w 357"/>
                <a:gd name="T11" fmla="*/ 419 h 670"/>
                <a:gd name="T12" fmla="*/ 163 w 357"/>
                <a:gd name="T13" fmla="*/ 300 h 670"/>
                <a:gd name="T14" fmla="*/ 178 w 357"/>
                <a:gd name="T15" fmla="*/ 258 h 670"/>
                <a:gd name="T16" fmla="*/ 178 w 357"/>
                <a:gd name="T17" fmla="*/ 220 h 670"/>
                <a:gd name="T18" fmla="*/ 178 w 357"/>
                <a:gd name="T19" fmla="*/ 184 h 670"/>
                <a:gd name="T20" fmla="*/ 178 w 357"/>
                <a:gd name="T21" fmla="*/ 150 h 670"/>
                <a:gd name="T22" fmla="*/ 178 w 357"/>
                <a:gd name="T23" fmla="*/ 134 h 670"/>
                <a:gd name="T24" fmla="*/ 178 w 357"/>
                <a:gd name="T25" fmla="*/ 97 h 670"/>
                <a:gd name="T26" fmla="*/ 194 w 357"/>
                <a:gd name="T27" fmla="*/ 60 h 670"/>
                <a:gd name="T28" fmla="*/ 219 w 357"/>
                <a:gd name="T29" fmla="*/ 26 h 670"/>
                <a:gd name="T30" fmla="*/ 249 w 357"/>
                <a:gd name="T31" fmla="*/ 3 h 670"/>
                <a:gd name="T32" fmla="*/ 263 w 357"/>
                <a:gd name="T33" fmla="*/ 0 h 670"/>
                <a:gd name="T34" fmla="*/ 263 w 357"/>
                <a:gd name="T35" fmla="*/ 7 h 670"/>
                <a:gd name="T36" fmla="*/ 270 w 357"/>
                <a:gd name="T37" fmla="*/ 33 h 670"/>
                <a:gd name="T38" fmla="*/ 274 w 357"/>
                <a:gd name="T39" fmla="*/ 67 h 670"/>
                <a:gd name="T40" fmla="*/ 281 w 357"/>
                <a:gd name="T41" fmla="*/ 104 h 670"/>
                <a:gd name="T42" fmla="*/ 281 w 357"/>
                <a:gd name="T43" fmla="*/ 140 h 670"/>
                <a:gd name="T44" fmla="*/ 281 w 357"/>
                <a:gd name="T45" fmla="*/ 159 h 670"/>
                <a:gd name="T46" fmla="*/ 281 w 357"/>
                <a:gd name="T47" fmla="*/ 203 h 670"/>
                <a:gd name="T48" fmla="*/ 276 w 357"/>
                <a:gd name="T49" fmla="*/ 254 h 670"/>
                <a:gd name="T50" fmla="*/ 267 w 357"/>
                <a:gd name="T51" fmla="*/ 304 h 670"/>
                <a:gd name="T52" fmla="*/ 257 w 357"/>
                <a:gd name="T53" fmla="*/ 426 h 670"/>
                <a:gd name="T54" fmla="*/ 251 w 357"/>
                <a:gd name="T55" fmla="*/ 446 h 670"/>
                <a:gd name="T56" fmla="*/ 223 w 357"/>
                <a:gd name="T57" fmla="*/ 495 h 670"/>
                <a:gd name="T58" fmla="*/ 178 w 357"/>
                <a:gd name="T59" fmla="*/ 566 h 670"/>
                <a:gd name="T60" fmla="*/ 178 w 357"/>
                <a:gd name="T61" fmla="*/ 638 h 670"/>
                <a:gd name="T62" fmla="*/ 113 w 357"/>
                <a:gd name="T63" fmla="*/ 704 h 670"/>
                <a:gd name="T64" fmla="*/ 57 w 357"/>
                <a:gd name="T65" fmla="*/ 744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147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>
                <a:gd name="T0" fmla="*/ 7 w 359"/>
                <a:gd name="T1" fmla="*/ 783 h 670"/>
                <a:gd name="T2" fmla="*/ 26 w 359"/>
                <a:gd name="T3" fmla="*/ 724 h 670"/>
                <a:gd name="T4" fmla="*/ 51 w 359"/>
                <a:gd name="T5" fmla="*/ 655 h 670"/>
                <a:gd name="T6" fmla="*/ 83 w 359"/>
                <a:gd name="T7" fmla="*/ 513 h 670"/>
                <a:gd name="T8" fmla="*/ 117 w 359"/>
                <a:gd name="T9" fmla="*/ 446 h 670"/>
                <a:gd name="T10" fmla="*/ 134 w 359"/>
                <a:gd name="T11" fmla="*/ 419 h 670"/>
                <a:gd name="T12" fmla="*/ 166 w 359"/>
                <a:gd name="T13" fmla="*/ 375 h 670"/>
                <a:gd name="T14" fmla="*/ 189 w 359"/>
                <a:gd name="T15" fmla="*/ 333 h 670"/>
                <a:gd name="T16" fmla="*/ 208 w 359"/>
                <a:gd name="T17" fmla="*/ 295 h 670"/>
                <a:gd name="T18" fmla="*/ 219 w 359"/>
                <a:gd name="T19" fmla="*/ 259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78 h 670"/>
                <a:gd name="T48" fmla="*/ 351 w 359"/>
                <a:gd name="T49" fmla="*/ 329 h 670"/>
                <a:gd name="T50" fmla="*/ 345 w 359"/>
                <a:gd name="T51" fmla="*/ 379 h 670"/>
                <a:gd name="T52" fmla="*/ 334 w 359"/>
                <a:gd name="T53" fmla="*/ 426 h 670"/>
                <a:gd name="T54" fmla="*/ 328 w 359"/>
                <a:gd name="T55" fmla="*/ 446 h 670"/>
                <a:gd name="T56" fmla="*/ 299 w 359"/>
                <a:gd name="T57" fmla="*/ 495 h 670"/>
                <a:gd name="T58" fmla="*/ 246 w 359"/>
                <a:gd name="T59" fmla="*/ 629 h 670"/>
                <a:gd name="T60" fmla="*/ 180 w 359"/>
                <a:gd name="T61" fmla="*/ 713 h 670"/>
                <a:gd name="T62" fmla="*/ 113 w 359"/>
                <a:gd name="T63" fmla="*/ 779 h 670"/>
                <a:gd name="T64" fmla="*/ 56 w 359"/>
                <a:gd name="T65" fmla="*/ 81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  <a:lnTo>
                    <a:pt x="0" y="6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148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>
                <a:gd name="T0" fmla="*/ 7 w 359"/>
                <a:gd name="T1" fmla="*/ 783 h 670"/>
                <a:gd name="T2" fmla="*/ 26 w 359"/>
                <a:gd name="T3" fmla="*/ 724 h 670"/>
                <a:gd name="T4" fmla="*/ 51 w 359"/>
                <a:gd name="T5" fmla="*/ 655 h 670"/>
                <a:gd name="T6" fmla="*/ 83 w 359"/>
                <a:gd name="T7" fmla="*/ 513 h 670"/>
                <a:gd name="T8" fmla="*/ 117 w 359"/>
                <a:gd name="T9" fmla="*/ 446 h 670"/>
                <a:gd name="T10" fmla="*/ 134 w 359"/>
                <a:gd name="T11" fmla="*/ 419 h 670"/>
                <a:gd name="T12" fmla="*/ 166 w 359"/>
                <a:gd name="T13" fmla="*/ 375 h 670"/>
                <a:gd name="T14" fmla="*/ 189 w 359"/>
                <a:gd name="T15" fmla="*/ 333 h 670"/>
                <a:gd name="T16" fmla="*/ 208 w 359"/>
                <a:gd name="T17" fmla="*/ 295 h 670"/>
                <a:gd name="T18" fmla="*/ 219 w 359"/>
                <a:gd name="T19" fmla="*/ 259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78 h 670"/>
                <a:gd name="T48" fmla="*/ 351 w 359"/>
                <a:gd name="T49" fmla="*/ 329 h 670"/>
                <a:gd name="T50" fmla="*/ 345 w 359"/>
                <a:gd name="T51" fmla="*/ 379 h 670"/>
                <a:gd name="T52" fmla="*/ 334 w 359"/>
                <a:gd name="T53" fmla="*/ 426 h 670"/>
                <a:gd name="T54" fmla="*/ 328 w 359"/>
                <a:gd name="T55" fmla="*/ 446 h 670"/>
                <a:gd name="T56" fmla="*/ 299 w 359"/>
                <a:gd name="T57" fmla="*/ 495 h 670"/>
                <a:gd name="T58" fmla="*/ 246 w 359"/>
                <a:gd name="T59" fmla="*/ 629 h 670"/>
                <a:gd name="T60" fmla="*/ 180 w 359"/>
                <a:gd name="T61" fmla="*/ 713 h 670"/>
                <a:gd name="T62" fmla="*/ 113 w 359"/>
                <a:gd name="T63" fmla="*/ 779 h 670"/>
                <a:gd name="T64" fmla="*/ 56 w 359"/>
                <a:gd name="T65" fmla="*/ 81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149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w 451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  <a:lnTo>
                    <a:pt x="0" y="59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150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151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26 w 453"/>
                <a:gd name="T21" fmla="*/ 298 h 596"/>
                <a:gd name="T22" fmla="*/ 226 w 453"/>
                <a:gd name="T23" fmla="*/ 298 h 596"/>
                <a:gd name="T24" fmla="*/ 226 w 453"/>
                <a:gd name="T25" fmla="*/ 296 h 596"/>
                <a:gd name="T26" fmla="*/ 226 w 453"/>
                <a:gd name="T27" fmla="*/ 290 h 596"/>
                <a:gd name="T28" fmla="*/ 226 w 453"/>
                <a:gd name="T29" fmla="*/ 281 h 596"/>
                <a:gd name="T30" fmla="*/ 226 w 453"/>
                <a:gd name="T31" fmla="*/ 269 h 596"/>
                <a:gd name="T32" fmla="*/ 226 w 453"/>
                <a:gd name="T33" fmla="*/ 251 h 596"/>
                <a:gd name="T34" fmla="*/ 238 w 453"/>
                <a:gd name="T35" fmla="*/ 235 h 596"/>
                <a:gd name="T36" fmla="*/ 252 w 453"/>
                <a:gd name="T37" fmla="*/ 216 h 596"/>
                <a:gd name="T38" fmla="*/ 270 w 453"/>
                <a:gd name="T39" fmla="*/ 195 h 596"/>
                <a:gd name="T40" fmla="*/ 282 w 453"/>
                <a:gd name="T41" fmla="*/ 174 h 596"/>
                <a:gd name="T42" fmla="*/ 295 w 453"/>
                <a:gd name="T43" fmla="*/ 152 h 596"/>
                <a:gd name="T44" fmla="*/ 295 w 453"/>
                <a:gd name="T45" fmla="*/ 152 h 596"/>
                <a:gd name="T46" fmla="*/ 305 w 453"/>
                <a:gd name="T47" fmla="*/ 131 h 596"/>
                <a:gd name="T48" fmla="*/ 316 w 453"/>
                <a:gd name="T49" fmla="*/ 113 h 596"/>
                <a:gd name="T50" fmla="*/ 325 w 453"/>
                <a:gd name="T51" fmla="*/ 98 h 596"/>
                <a:gd name="T52" fmla="*/ 332 w 453"/>
                <a:gd name="T53" fmla="*/ 83 h 596"/>
                <a:gd name="T54" fmla="*/ 341 w 453"/>
                <a:gd name="T55" fmla="*/ 69 h 596"/>
                <a:gd name="T56" fmla="*/ 348 w 453"/>
                <a:gd name="T57" fmla="*/ 56 h 596"/>
                <a:gd name="T58" fmla="*/ 353 w 453"/>
                <a:gd name="T59" fmla="*/ 43 h 596"/>
                <a:gd name="T60" fmla="*/ 360 w 453"/>
                <a:gd name="T61" fmla="*/ 30 h 596"/>
                <a:gd name="T62" fmla="*/ 364 w 453"/>
                <a:gd name="T63" fmla="*/ 16 h 596"/>
                <a:gd name="T64" fmla="*/ 367 w 453"/>
                <a:gd name="T65" fmla="*/ 0 h 596"/>
                <a:gd name="T66" fmla="*/ 367 w 453"/>
                <a:gd name="T67" fmla="*/ 0 h 596"/>
                <a:gd name="T68" fmla="*/ 367 w 453"/>
                <a:gd name="T69" fmla="*/ 5 h 596"/>
                <a:gd name="T70" fmla="*/ 369 w 453"/>
                <a:gd name="T71" fmla="*/ 25 h 596"/>
                <a:gd name="T72" fmla="*/ 373 w 453"/>
                <a:gd name="T73" fmla="*/ 50 h 596"/>
                <a:gd name="T74" fmla="*/ 375 w 453"/>
                <a:gd name="T75" fmla="*/ 83 h 596"/>
                <a:gd name="T76" fmla="*/ 377 w 453"/>
                <a:gd name="T77" fmla="*/ 122 h 596"/>
                <a:gd name="T78" fmla="*/ 377 w 453"/>
                <a:gd name="T79" fmla="*/ 161 h 596"/>
                <a:gd name="T80" fmla="*/ 375 w 453"/>
                <a:gd name="T81" fmla="*/ 203 h 596"/>
                <a:gd name="T82" fmla="*/ 369 w 453"/>
                <a:gd name="T83" fmla="*/ 244 h 596"/>
                <a:gd name="T84" fmla="*/ 360 w 453"/>
                <a:gd name="T85" fmla="*/ 277 h 596"/>
                <a:gd name="T86" fmla="*/ 348 w 453"/>
                <a:gd name="T87" fmla="*/ 309 h 596"/>
                <a:gd name="T88" fmla="*/ 348 w 453"/>
                <a:gd name="T89" fmla="*/ 309 h 596"/>
                <a:gd name="T90" fmla="*/ 328 w 453"/>
                <a:gd name="T91" fmla="*/ 336 h 596"/>
                <a:gd name="T92" fmla="*/ 302 w 453"/>
                <a:gd name="T93" fmla="*/ 366 h 596"/>
                <a:gd name="T94" fmla="*/ 270 w 453"/>
                <a:gd name="T95" fmla="*/ 397 h 596"/>
                <a:gd name="T96" fmla="*/ 233 w 453"/>
                <a:gd name="T97" fmla="*/ 426 h 596"/>
                <a:gd name="T98" fmla="*/ 226 w 453"/>
                <a:gd name="T99" fmla="*/ 454 h 596"/>
                <a:gd name="T100" fmla="*/ 226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w 453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  <a:lnTo>
                    <a:pt x="0" y="5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152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26 w 453"/>
                <a:gd name="T21" fmla="*/ 298 h 596"/>
                <a:gd name="T22" fmla="*/ 226 w 453"/>
                <a:gd name="T23" fmla="*/ 298 h 596"/>
                <a:gd name="T24" fmla="*/ 226 w 453"/>
                <a:gd name="T25" fmla="*/ 296 h 596"/>
                <a:gd name="T26" fmla="*/ 226 w 453"/>
                <a:gd name="T27" fmla="*/ 290 h 596"/>
                <a:gd name="T28" fmla="*/ 226 w 453"/>
                <a:gd name="T29" fmla="*/ 281 h 596"/>
                <a:gd name="T30" fmla="*/ 226 w 453"/>
                <a:gd name="T31" fmla="*/ 269 h 596"/>
                <a:gd name="T32" fmla="*/ 226 w 453"/>
                <a:gd name="T33" fmla="*/ 251 h 596"/>
                <a:gd name="T34" fmla="*/ 238 w 453"/>
                <a:gd name="T35" fmla="*/ 235 h 596"/>
                <a:gd name="T36" fmla="*/ 252 w 453"/>
                <a:gd name="T37" fmla="*/ 216 h 596"/>
                <a:gd name="T38" fmla="*/ 270 w 453"/>
                <a:gd name="T39" fmla="*/ 195 h 596"/>
                <a:gd name="T40" fmla="*/ 282 w 453"/>
                <a:gd name="T41" fmla="*/ 174 h 596"/>
                <a:gd name="T42" fmla="*/ 295 w 453"/>
                <a:gd name="T43" fmla="*/ 152 h 596"/>
                <a:gd name="T44" fmla="*/ 295 w 453"/>
                <a:gd name="T45" fmla="*/ 152 h 596"/>
                <a:gd name="T46" fmla="*/ 305 w 453"/>
                <a:gd name="T47" fmla="*/ 131 h 596"/>
                <a:gd name="T48" fmla="*/ 316 w 453"/>
                <a:gd name="T49" fmla="*/ 113 h 596"/>
                <a:gd name="T50" fmla="*/ 325 w 453"/>
                <a:gd name="T51" fmla="*/ 98 h 596"/>
                <a:gd name="T52" fmla="*/ 332 w 453"/>
                <a:gd name="T53" fmla="*/ 83 h 596"/>
                <a:gd name="T54" fmla="*/ 341 w 453"/>
                <a:gd name="T55" fmla="*/ 69 h 596"/>
                <a:gd name="T56" fmla="*/ 348 w 453"/>
                <a:gd name="T57" fmla="*/ 56 h 596"/>
                <a:gd name="T58" fmla="*/ 353 w 453"/>
                <a:gd name="T59" fmla="*/ 43 h 596"/>
                <a:gd name="T60" fmla="*/ 360 w 453"/>
                <a:gd name="T61" fmla="*/ 30 h 596"/>
                <a:gd name="T62" fmla="*/ 364 w 453"/>
                <a:gd name="T63" fmla="*/ 16 h 596"/>
                <a:gd name="T64" fmla="*/ 367 w 453"/>
                <a:gd name="T65" fmla="*/ 0 h 596"/>
                <a:gd name="T66" fmla="*/ 367 w 453"/>
                <a:gd name="T67" fmla="*/ 0 h 596"/>
                <a:gd name="T68" fmla="*/ 367 w 453"/>
                <a:gd name="T69" fmla="*/ 5 h 596"/>
                <a:gd name="T70" fmla="*/ 369 w 453"/>
                <a:gd name="T71" fmla="*/ 25 h 596"/>
                <a:gd name="T72" fmla="*/ 373 w 453"/>
                <a:gd name="T73" fmla="*/ 50 h 596"/>
                <a:gd name="T74" fmla="*/ 375 w 453"/>
                <a:gd name="T75" fmla="*/ 83 h 596"/>
                <a:gd name="T76" fmla="*/ 377 w 453"/>
                <a:gd name="T77" fmla="*/ 122 h 596"/>
                <a:gd name="T78" fmla="*/ 377 w 453"/>
                <a:gd name="T79" fmla="*/ 161 h 596"/>
                <a:gd name="T80" fmla="*/ 375 w 453"/>
                <a:gd name="T81" fmla="*/ 203 h 596"/>
                <a:gd name="T82" fmla="*/ 369 w 453"/>
                <a:gd name="T83" fmla="*/ 244 h 596"/>
                <a:gd name="T84" fmla="*/ 360 w 453"/>
                <a:gd name="T85" fmla="*/ 277 h 596"/>
                <a:gd name="T86" fmla="*/ 348 w 453"/>
                <a:gd name="T87" fmla="*/ 309 h 596"/>
                <a:gd name="T88" fmla="*/ 348 w 453"/>
                <a:gd name="T89" fmla="*/ 309 h 596"/>
                <a:gd name="T90" fmla="*/ 328 w 453"/>
                <a:gd name="T91" fmla="*/ 336 h 596"/>
                <a:gd name="T92" fmla="*/ 302 w 453"/>
                <a:gd name="T93" fmla="*/ 366 h 596"/>
                <a:gd name="T94" fmla="*/ 270 w 453"/>
                <a:gd name="T95" fmla="*/ 397 h 596"/>
                <a:gd name="T96" fmla="*/ 233 w 453"/>
                <a:gd name="T97" fmla="*/ 426 h 596"/>
                <a:gd name="T98" fmla="*/ 226 w 453"/>
                <a:gd name="T99" fmla="*/ 454 h 596"/>
                <a:gd name="T100" fmla="*/ 226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Freeform 153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277 w 554"/>
                <a:gd name="T13" fmla="*/ 197 h 523"/>
                <a:gd name="T14" fmla="*/ 328 w 554"/>
                <a:gd name="T15" fmla="*/ 151 h 523"/>
                <a:gd name="T16" fmla="*/ 389 w 554"/>
                <a:gd name="T17" fmla="*/ 103 h 523"/>
                <a:gd name="T18" fmla="*/ 438 w 554"/>
                <a:gd name="T19" fmla="*/ 52 h 523"/>
                <a:gd name="T20" fmla="*/ 471 w 554"/>
                <a:gd name="T21" fmla="*/ 0 h 523"/>
                <a:gd name="T22" fmla="*/ 471 w 554"/>
                <a:gd name="T23" fmla="*/ 2 h 523"/>
                <a:gd name="T24" fmla="*/ 473 w 554"/>
                <a:gd name="T25" fmla="*/ 15 h 523"/>
                <a:gd name="T26" fmla="*/ 478 w 554"/>
                <a:gd name="T27" fmla="*/ 38 h 523"/>
                <a:gd name="T28" fmla="*/ 478 w 554"/>
                <a:gd name="T29" fmla="*/ 68 h 523"/>
                <a:gd name="T30" fmla="*/ 475 w 554"/>
                <a:gd name="T31" fmla="*/ 96 h 523"/>
                <a:gd name="T32" fmla="*/ 471 w 554"/>
                <a:gd name="T33" fmla="*/ 112 h 523"/>
                <a:gd name="T34" fmla="*/ 461 w 554"/>
                <a:gd name="T35" fmla="*/ 143 h 523"/>
                <a:gd name="T36" fmla="*/ 446 w 554"/>
                <a:gd name="T37" fmla="*/ 176 h 523"/>
                <a:gd name="T38" fmla="*/ 429 w 554"/>
                <a:gd name="T39" fmla="*/ 210 h 523"/>
                <a:gd name="T40" fmla="*/ 406 w 554"/>
                <a:gd name="T41" fmla="*/ 242 h 523"/>
                <a:gd name="T42" fmla="*/ 378 w 554"/>
                <a:gd name="T43" fmla="*/ 267 h 523"/>
                <a:gd name="T44" fmla="*/ 360 w 554"/>
                <a:gd name="T45" fmla="*/ 280 h 523"/>
                <a:gd name="T46" fmla="*/ 307 w 554"/>
                <a:gd name="T47" fmla="*/ 312 h 523"/>
                <a:gd name="T48" fmla="*/ 277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  <a:lnTo>
                    <a:pt x="0" y="522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Freeform 154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277 w 554"/>
                <a:gd name="T13" fmla="*/ 197 h 523"/>
                <a:gd name="T14" fmla="*/ 328 w 554"/>
                <a:gd name="T15" fmla="*/ 151 h 523"/>
                <a:gd name="T16" fmla="*/ 389 w 554"/>
                <a:gd name="T17" fmla="*/ 103 h 523"/>
                <a:gd name="T18" fmla="*/ 438 w 554"/>
                <a:gd name="T19" fmla="*/ 52 h 523"/>
                <a:gd name="T20" fmla="*/ 471 w 554"/>
                <a:gd name="T21" fmla="*/ 0 h 523"/>
                <a:gd name="T22" fmla="*/ 471 w 554"/>
                <a:gd name="T23" fmla="*/ 2 h 523"/>
                <a:gd name="T24" fmla="*/ 473 w 554"/>
                <a:gd name="T25" fmla="*/ 15 h 523"/>
                <a:gd name="T26" fmla="*/ 478 w 554"/>
                <a:gd name="T27" fmla="*/ 38 h 523"/>
                <a:gd name="T28" fmla="*/ 478 w 554"/>
                <a:gd name="T29" fmla="*/ 68 h 523"/>
                <a:gd name="T30" fmla="*/ 475 w 554"/>
                <a:gd name="T31" fmla="*/ 96 h 523"/>
                <a:gd name="T32" fmla="*/ 471 w 554"/>
                <a:gd name="T33" fmla="*/ 112 h 523"/>
                <a:gd name="T34" fmla="*/ 461 w 554"/>
                <a:gd name="T35" fmla="*/ 143 h 523"/>
                <a:gd name="T36" fmla="*/ 446 w 554"/>
                <a:gd name="T37" fmla="*/ 176 h 523"/>
                <a:gd name="T38" fmla="*/ 429 w 554"/>
                <a:gd name="T39" fmla="*/ 210 h 523"/>
                <a:gd name="T40" fmla="*/ 406 w 554"/>
                <a:gd name="T41" fmla="*/ 242 h 523"/>
                <a:gd name="T42" fmla="*/ 378 w 554"/>
                <a:gd name="T43" fmla="*/ 267 h 523"/>
                <a:gd name="T44" fmla="*/ 360 w 554"/>
                <a:gd name="T45" fmla="*/ 280 h 523"/>
                <a:gd name="T46" fmla="*/ 307 w 554"/>
                <a:gd name="T47" fmla="*/ 312 h 523"/>
                <a:gd name="T48" fmla="*/ 277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Freeform 155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>
                <a:gd name="T0" fmla="*/ 15 w 553"/>
                <a:gd name="T1" fmla="*/ 424 h 524"/>
                <a:gd name="T2" fmla="*/ 54 w 553"/>
                <a:gd name="T3" fmla="*/ 367 h 524"/>
                <a:gd name="T4" fmla="*/ 107 w 553"/>
                <a:gd name="T5" fmla="*/ 304 h 524"/>
                <a:gd name="T6" fmla="*/ 168 w 553"/>
                <a:gd name="T7" fmla="*/ 262 h 524"/>
                <a:gd name="T8" fmla="*/ 234 w 553"/>
                <a:gd name="T9" fmla="*/ 260 h 524"/>
                <a:gd name="T10" fmla="*/ 268 w 553"/>
                <a:gd name="T11" fmla="*/ 237 h 524"/>
                <a:gd name="T12" fmla="*/ 276 w 553"/>
                <a:gd name="T13" fmla="*/ 195 h 524"/>
                <a:gd name="T14" fmla="*/ 327 w 553"/>
                <a:gd name="T15" fmla="*/ 151 h 524"/>
                <a:gd name="T16" fmla="*/ 389 w 553"/>
                <a:gd name="T17" fmla="*/ 103 h 524"/>
                <a:gd name="T18" fmla="*/ 439 w 553"/>
                <a:gd name="T19" fmla="*/ 52 h 524"/>
                <a:gd name="T20" fmla="*/ 472 w 553"/>
                <a:gd name="T21" fmla="*/ 0 h 524"/>
                <a:gd name="T22" fmla="*/ 472 w 553"/>
                <a:gd name="T23" fmla="*/ 2 h 524"/>
                <a:gd name="T24" fmla="*/ 474 w 553"/>
                <a:gd name="T25" fmla="*/ 14 h 524"/>
                <a:gd name="T26" fmla="*/ 477 w 553"/>
                <a:gd name="T27" fmla="*/ 37 h 524"/>
                <a:gd name="T28" fmla="*/ 477 w 553"/>
                <a:gd name="T29" fmla="*/ 64 h 524"/>
                <a:gd name="T30" fmla="*/ 474 w 553"/>
                <a:gd name="T31" fmla="*/ 96 h 524"/>
                <a:gd name="T32" fmla="*/ 472 w 553"/>
                <a:gd name="T33" fmla="*/ 111 h 524"/>
                <a:gd name="T34" fmla="*/ 460 w 553"/>
                <a:gd name="T35" fmla="*/ 143 h 524"/>
                <a:gd name="T36" fmla="*/ 447 w 553"/>
                <a:gd name="T37" fmla="*/ 177 h 524"/>
                <a:gd name="T38" fmla="*/ 428 w 553"/>
                <a:gd name="T39" fmla="*/ 210 h 524"/>
                <a:gd name="T40" fmla="*/ 407 w 553"/>
                <a:gd name="T41" fmla="*/ 242 h 524"/>
                <a:gd name="T42" fmla="*/ 378 w 553"/>
                <a:gd name="T43" fmla="*/ 262 h 524"/>
                <a:gd name="T44" fmla="*/ 359 w 553"/>
                <a:gd name="T45" fmla="*/ 262 h 524"/>
                <a:gd name="T46" fmla="*/ 306 w 553"/>
                <a:gd name="T47" fmla="*/ 262 h 524"/>
                <a:gd name="T48" fmla="*/ 276 w 553"/>
                <a:gd name="T49" fmla="*/ 270 h 524"/>
                <a:gd name="T50" fmla="*/ 255 w 553"/>
                <a:gd name="T51" fmla="*/ 304 h 524"/>
                <a:gd name="T52" fmla="*/ 202 w 553"/>
                <a:gd name="T53" fmla="*/ 335 h 524"/>
                <a:gd name="T54" fmla="*/ 181 w 553"/>
                <a:gd name="T55" fmla="*/ 346 h 524"/>
                <a:gd name="T56" fmla="*/ 147 w 553"/>
                <a:gd name="T57" fmla="*/ 367 h 524"/>
                <a:gd name="T58" fmla="*/ 116 w 553"/>
                <a:gd name="T59" fmla="*/ 388 h 524"/>
                <a:gd name="T60" fmla="*/ 84 w 553"/>
                <a:gd name="T61" fmla="*/ 407 h 524"/>
                <a:gd name="T62" fmla="*/ 63 w 553"/>
                <a:gd name="T63" fmla="*/ 424 h 524"/>
                <a:gd name="T64" fmla="*/ 48 w 553"/>
                <a:gd name="T65" fmla="*/ 434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  <a:lnTo>
                    <a:pt x="0" y="5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156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>
                <a:gd name="T0" fmla="*/ 15 w 553"/>
                <a:gd name="T1" fmla="*/ 424 h 524"/>
                <a:gd name="T2" fmla="*/ 54 w 553"/>
                <a:gd name="T3" fmla="*/ 367 h 524"/>
                <a:gd name="T4" fmla="*/ 107 w 553"/>
                <a:gd name="T5" fmla="*/ 304 h 524"/>
                <a:gd name="T6" fmla="*/ 168 w 553"/>
                <a:gd name="T7" fmla="*/ 262 h 524"/>
                <a:gd name="T8" fmla="*/ 234 w 553"/>
                <a:gd name="T9" fmla="*/ 260 h 524"/>
                <a:gd name="T10" fmla="*/ 268 w 553"/>
                <a:gd name="T11" fmla="*/ 237 h 524"/>
                <a:gd name="T12" fmla="*/ 276 w 553"/>
                <a:gd name="T13" fmla="*/ 195 h 524"/>
                <a:gd name="T14" fmla="*/ 327 w 553"/>
                <a:gd name="T15" fmla="*/ 151 h 524"/>
                <a:gd name="T16" fmla="*/ 389 w 553"/>
                <a:gd name="T17" fmla="*/ 103 h 524"/>
                <a:gd name="T18" fmla="*/ 439 w 553"/>
                <a:gd name="T19" fmla="*/ 52 h 524"/>
                <a:gd name="T20" fmla="*/ 472 w 553"/>
                <a:gd name="T21" fmla="*/ 0 h 524"/>
                <a:gd name="T22" fmla="*/ 472 w 553"/>
                <a:gd name="T23" fmla="*/ 2 h 524"/>
                <a:gd name="T24" fmla="*/ 474 w 553"/>
                <a:gd name="T25" fmla="*/ 14 h 524"/>
                <a:gd name="T26" fmla="*/ 477 w 553"/>
                <a:gd name="T27" fmla="*/ 37 h 524"/>
                <a:gd name="T28" fmla="*/ 477 w 553"/>
                <a:gd name="T29" fmla="*/ 64 h 524"/>
                <a:gd name="T30" fmla="*/ 474 w 553"/>
                <a:gd name="T31" fmla="*/ 96 h 524"/>
                <a:gd name="T32" fmla="*/ 472 w 553"/>
                <a:gd name="T33" fmla="*/ 111 h 524"/>
                <a:gd name="T34" fmla="*/ 460 w 553"/>
                <a:gd name="T35" fmla="*/ 143 h 524"/>
                <a:gd name="T36" fmla="*/ 447 w 553"/>
                <a:gd name="T37" fmla="*/ 177 h 524"/>
                <a:gd name="T38" fmla="*/ 428 w 553"/>
                <a:gd name="T39" fmla="*/ 210 h 524"/>
                <a:gd name="T40" fmla="*/ 407 w 553"/>
                <a:gd name="T41" fmla="*/ 242 h 524"/>
                <a:gd name="T42" fmla="*/ 378 w 553"/>
                <a:gd name="T43" fmla="*/ 262 h 524"/>
                <a:gd name="T44" fmla="*/ 359 w 553"/>
                <a:gd name="T45" fmla="*/ 262 h 524"/>
                <a:gd name="T46" fmla="*/ 306 w 553"/>
                <a:gd name="T47" fmla="*/ 262 h 524"/>
                <a:gd name="T48" fmla="*/ 276 w 553"/>
                <a:gd name="T49" fmla="*/ 270 h 524"/>
                <a:gd name="T50" fmla="*/ 255 w 553"/>
                <a:gd name="T51" fmla="*/ 304 h 524"/>
                <a:gd name="T52" fmla="*/ 202 w 553"/>
                <a:gd name="T53" fmla="*/ 335 h 524"/>
                <a:gd name="T54" fmla="*/ 181 w 553"/>
                <a:gd name="T55" fmla="*/ 346 h 524"/>
                <a:gd name="T56" fmla="*/ 147 w 553"/>
                <a:gd name="T57" fmla="*/ 367 h 524"/>
                <a:gd name="T58" fmla="*/ 116 w 553"/>
                <a:gd name="T59" fmla="*/ 388 h 524"/>
                <a:gd name="T60" fmla="*/ 84 w 553"/>
                <a:gd name="T61" fmla="*/ 407 h 524"/>
                <a:gd name="T62" fmla="*/ 63 w 553"/>
                <a:gd name="T63" fmla="*/ 424 h 524"/>
                <a:gd name="T64" fmla="*/ 48 w 553"/>
                <a:gd name="T65" fmla="*/ 434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157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>
                <a:gd name="T0" fmla="*/ 0 w 565"/>
                <a:gd name="T1" fmla="*/ 290 h 366"/>
                <a:gd name="T2" fmla="*/ 16 w 565"/>
                <a:gd name="T3" fmla="*/ 274 h 366"/>
                <a:gd name="T4" fmla="*/ 39 w 565"/>
                <a:gd name="T5" fmla="*/ 255 h 366"/>
                <a:gd name="T6" fmla="*/ 64 w 565"/>
                <a:gd name="T7" fmla="*/ 235 h 366"/>
                <a:gd name="T8" fmla="*/ 92 w 565"/>
                <a:gd name="T9" fmla="*/ 211 h 366"/>
                <a:gd name="T10" fmla="*/ 94 w 565"/>
                <a:gd name="T11" fmla="*/ 191 h 366"/>
                <a:gd name="T12" fmla="*/ 94 w 565"/>
                <a:gd name="T13" fmla="*/ 183 h 366"/>
                <a:gd name="T14" fmla="*/ 108 w 565"/>
                <a:gd name="T15" fmla="*/ 183 h 366"/>
                <a:gd name="T16" fmla="*/ 137 w 565"/>
                <a:gd name="T17" fmla="*/ 183 h 366"/>
                <a:gd name="T18" fmla="*/ 162 w 565"/>
                <a:gd name="T19" fmla="*/ 183 h 366"/>
                <a:gd name="T20" fmla="*/ 187 w 565"/>
                <a:gd name="T21" fmla="*/ 174 h 366"/>
                <a:gd name="T22" fmla="*/ 187 w 565"/>
                <a:gd name="T23" fmla="*/ 174 h 366"/>
                <a:gd name="T24" fmla="*/ 210 w 565"/>
                <a:gd name="T25" fmla="*/ 164 h 366"/>
                <a:gd name="T26" fmla="*/ 225 w 565"/>
                <a:gd name="T27" fmla="*/ 151 h 366"/>
                <a:gd name="T28" fmla="*/ 240 w 565"/>
                <a:gd name="T29" fmla="*/ 137 h 366"/>
                <a:gd name="T30" fmla="*/ 257 w 565"/>
                <a:gd name="T31" fmla="*/ 120 h 366"/>
                <a:gd name="T32" fmla="*/ 274 w 565"/>
                <a:gd name="T33" fmla="*/ 103 h 366"/>
                <a:gd name="T34" fmla="*/ 300 w 565"/>
                <a:gd name="T35" fmla="*/ 84 h 366"/>
                <a:gd name="T36" fmla="*/ 329 w 565"/>
                <a:gd name="T37" fmla="*/ 63 h 366"/>
                <a:gd name="T38" fmla="*/ 348 w 565"/>
                <a:gd name="T39" fmla="*/ 45 h 366"/>
                <a:gd name="T40" fmla="*/ 365 w 565"/>
                <a:gd name="T41" fmla="*/ 21 h 366"/>
                <a:gd name="T42" fmla="*/ 380 w 565"/>
                <a:gd name="T43" fmla="*/ 0 h 366"/>
                <a:gd name="T44" fmla="*/ 380 w 565"/>
                <a:gd name="T45" fmla="*/ 0 h 366"/>
                <a:gd name="T46" fmla="*/ 380 w 565"/>
                <a:gd name="T47" fmla="*/ 4 h 366"/>
                <a:gd name="T48" fmla="*/ 380 w 565"/>
                <a:gd name="T49" fmla="*/ 10 h 366"/>
                <a:gd name="T50" fmla="*/ 382 w 565"/>
                <a:gd name="T51" fmla="*/ 21 h 366"/>
                <a:gd name="T52" fmla="*/ 382 w 565"/>
                <a:gd name="T53" fmla="*/ 38 h 366"/>
                <a:gd name="T54" fmla="*/ 382 w 565"/>
                <a:gd name="T55" fmla="*/ 54 h 366"/>
                <a:gd name="T56" fmla="*/ 382 w 565"/>
                <a:gd name="T57" fmla="*/ 72 h 366"/>
                <a:gd name="T58" fmla="*/ 380 w 565"/>
                <a:gd name="T59" fmla="*/ 91 h 366"/>
                <a:gd name="T60" fmla="*/ 378 w 565"/>
                <a:gd name="T61" fmla="*/ 109 h 366"/>
                <a:gd name="T62" fmla="*/ 374 w 565"/>
                <a:gd name="T63" fmla="*/ 126 h 366"/>
                <a:gd name="T64" fmla="*/ 368 w 565"/>
                <a:gd name="T65" fmla="*/ 141 h 366"/>
                <a:gd name="T66" fmla="*/ 368 w 565"/>
                <a:gd name="T67" fmla="*/ 141 h 366"/>
                <a:gd name="T68" fmla="*/ 360 w 565"/>
                <a:gd name="T69" fmla="*/ 156 h 366"/>
                <a:gd name="T70" fmla="*/ 350 w 565"/>
                <a:gd name="T71" fmla="*/ 171 h 366"/>
                <a:gd name="T72" fmla="*/ 340 w 565"/>
                <a:gd name="T73" fmla="*/ 183 h 366"/>
                <a:gd name="T74" fmla="*/ 328 w 565"/>
                <a:gd name="T75" fmla="*/ 183 h 366"/>
                <a:gd name="T76" fmla="*/ 312 w 565"/>
                <a:gd name="T77" fmla="*/ 183 h 366"/>
                <a:gd name="T78" fmla="*/ 291 w 565"/>
                <a:gd name="T79" fmla="*/ 183 h 366"/>
                <a:gd name="T80" fmla="*/ 276 w 565"/>
                <a:gd name="T81" fmla="*/ 183 h 366"/>
                <a:gd name="T82" fmla="*/ 266 w 565"/>
                <a:gd name="T83" fmla="*/ 186 h 366"/>
                <a:gd name="T84" fmla="*/ 255 w 565"/>
                <a:gd name="T85" fmla="*/ 196 h 366"/>
                <a:gd name="T86" fmla="*/ 245 w 565"/>
                <a:gd name="T87" fmla="*/ 205 h 366"/>
                <a:gd name="T88" fmla="*/ 245 w 565"/>
                <a:gd name="T89" fmla="*/ 205 h 366"/>
                <a:gd name="T90" fmla="*/ 235 w 565"/>
                <a:gd name="T91" fmla="*/ 211 h 366"/>
                <a:gd name="T92" fmla="*/ 221 w 565"/>
                <a:gd name="T93" fmla="*/ 218 h 366"/>
                <a:gd name="T94" fmla="*/ 203 w 565"/>
                <a:gd name="T95" fmla="*/ 226 h 366"/>
                <a:gd name="T96" fmla="*/ 166 w 565"/>
                <a:gd name="T97" fmla="*/ 232 h 366"/>
                <a:gd name="T98" fmla="*/ 133 w 565"/>
                <a:gd name="T99" fmla="*/ 242 h 366"/>
                <a:gd name="T100" fmla="*/ 95 w 565"/>
                <a:gd name="T101" fmla="*/ 251 h 366"/>
                <a:gd name="T102" fmla="*/ 94 w 565"/>
                <a:gd name="T103" fmla="*/ 260 h 366"/>
                <a:gd name="T104" fmla="*/ 94 w 565"/>
                <a:gd name="T105" fmla="*/ 270 h 366"/>
                <a:gd name="T106" fmla="*/ 80 w 565"/>
                <a:gd name="T107" fmla="*/ 281 h 366"/>
                <a:gd name="T108" fmla="*/ 59 w 565"/>
                <a:gd name="T109" fmla="*/ 290 h 366"/>
                <a:gd name="T110" fmla="*/ 0 w 565"/>
                <a:gd name="T111" fmla="*/ 290 h 36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  <a:lnTo>
                    <a:pt x="0" y="365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158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>
                <a:gd name="T0" fmla="*/ 0 w 565"/>
                <a:gd name="T1" fmla="*/ 290 h 366"/>
                <a:gd name="T2" fmla="*/ 16 w 565"/>
                <a:gd name="T3" fmla="*/ 274 h 366"/>
                <a:gd name="T4" fmla="*/ 39 w 565"/>
                <a:gd name="T5" fmla="*/ 255 h 366"/>
                <a:gd name="T6" fmla="*/ 64 w 565"/>
                <a:gd name="T7" fmla="*/ 235 h 366"/>
                <a:gd name="T8" fmla="*/ 92 w 565"/>
                <a:gd name="T9" fmla="*/ 211 h 366"/>
                <a:gd name="T10" fmla="*/ 94 w 565"/>
                <a:gd name="T11" fmla="*/ 191 h 366"/>
                <a:gd name="T12" fmla="*/ 94 w 565"/>
                <a:gd name="T13" fmla="*/ 183 h 366"/>
                <a:gd name="T14" fmla="*/ 108 w 565"/>
                <a:gd name="T15" fmla="*/ 183 h 366"/>
                <a:gd name="T16" fmla="*/ 137 w 565"/>
                <a:gd name="T17" fmla="*/ 183 h 366"/>
                <a:gd name="T18" fmla="*/ 162 w 565"/>
                <a:gd name="T19" fmla="*/ 183 h 366"/>
                <a:gd name="T20" fmla="*/ 187 w 565"/>
                <a:gd name="T21" fmla="*/ 174 h 366"/>
                <a:gd name="T22" fmla="*/ 187 w 565"/>
                <a:gd name="T23" fmla="*/ 174 h 366"/>
                <a:gd name="T24" fmla="*/ 210 w 565"/>
                <a:gd name="T25" fmla="*/ 164 h 366"/>
                <a:gd name="T26" fmla="*/ 225 w 565"/>
                <a:gd name="T27" fmla="*/ 151 h 366"/>
                <a:gd name="T28" fmla="*/ 240 w 565"/>
                <a:gd name="T29" fmla="*/ 137 h 366"/>
                <a:gd name="T30" fmla="*/ 257 w 565"/>
                <a:gd name="T31" fmla="*/ 120 h 366"/>
                <a:gd name="T32" fmla="*/ 274 w 565"/>
                <a:gd name="T33" fmla="*/ 103 h 366"/>
                <a:gd name="T34" fmla="*/ 300 w 565"/>
                <a:gd name="T35" fmla="*/ 84 h 366"/>
                <a:gd name="T36" fmla="*/ 329 w 565"/>
                <a:gd name="T37" fmla="*/ 63 h 366"/>
                <a:gd name="T38" fmla="*/ 348 w 565"/>
                <a:gd name="T39" fmla="*/ 45 h 366"/>
                <a:gd name="T40" fmla="*/ 365 w 565"/>
                <a:gd name="T41" fmla="*/ 21 h 366"/>
                <a:gd name="T42" fmla="*/ 380 w 565"/>
                <a:gd name="T43" fmla="*/ 0 h 366"/>
                <a:gd name="T44" fmla="*/ 380 w 565"/>
                <a:gd name="T45" fmla="*/ 0 h 366"/>
                <a:gd name="T46" fmla="*/ 380 w 565"/>
                <a:gd name="T47" fmla="*/ 4 h 366"/>
                <a:gd name="T48" fmla="*/ 380 w 565"/>
                <a:gd name="T49" fmla="*/ 10 h 366"/>
                <a:gd name="T50" fmla="*/ 382 w 565"/>
                <a:gd name="T51" fmla="*/ 21 h 366"/>
                <a:gd name="T52" fmla="*/ 382 w 565"/>
                <a:gd name="T53" fmla="*/ 38 h 366"/>
                <a:gd name="T54" fmla="*/ 382 w 565"/>
                <a:gd name="T55" fmla="*/ 54 h 366"/>
                <a:gd name="T56" fmla="*/ 382 w 565"/>
                <a:gd name="T57" fmla="*/ 72 h 366"/>
                <a:gd name="T58" fmla="*/ 380 w 565"/>
                <a:gd name="T59" fmla="*/ 91 h 366"/>
                <a:gd name="T60" fmla="*/ 378 w 565"/>
                <a:gd name="T61" fmla="*/ 109 h 366"/>
                <a:gd name="T62" fmla="*/ 374 w 565"/>
                <a:gd name="T63" fmla="*/ 126 h 366"/>
                <a:gd name="T64" fmla="*/ 368 w 565"/>
                <a:gd name="T65" fmla="*/ 141 h 366"/>
                <a:gd name="T66" fmla="*/ 368 w 565"/>
                <a:gd name="T67" fmla="*/ 141 h 366"/>
                <a:gd name="T68" fmla="*/ 360 w 565"/>
                <a:gd name="T69" fmla="*/ 156 h 366"/>
                <a:gd name="T70" fmla="*/ 350 w 565"/>
                <a:gd name="T71" fmla="*/ 171 h 366"/>
                <a:gd name="T72" fmla="*/ 340 w 565"/>
                <a:gd name="T73" fmla="*/ 183 h 366"/>
                <a:gd name="T74" fmla="*/ 328 w 565"/>
                <a:gd name="T75" fmla="*/ 183 h 366"/>
                <a:gd name="T76" fmla="*/ 312 w 565"/>
                <a:gd name="T77" fmla="*/ 183 h 366"/>
                <a:gd name="T78" fmla="*/ 291 w 565"/>
                <a:gd name="T79" fmla="*/ 183 h 366"/>
                <a:gd name="T80" fmla="*/ 276 w 565"/>
                <a:gd name="T81" fmla="*/ 183 h 366"/>
                <a:gd name="T82" fmla="*/ 266 w 565"/>
                <a:gd name="T83" fmla="*/ 186 h 366"/>
                <a:gd name="T84" fmla="*/ 255 w 565"/>
                <a:gd name="T85" fmla="*/ 196 h 366"/>
                <a:gd name="T86" fmla="*/ 245 w 565"/>
                <a:gd name="T87" fmla="*/ 205 h 366"/>
                <a:gd name="T88" fmla="*/ 245 w 565"/>
                <a:gd name="T89" fmla="*/ 205 h 366"/>
                <a:gd name="T90" fmla="*/ 235 w 565"/>
                <a:gd name="T91" fmla="*/ 211 h 366"/>
                <a:gd name="T92" fmla="*/ 221 w 565"/>
                <a:gd name="T93" fmla="*/ 218 h 366"/>
                <a:gd name="T94" fmla="*/ 203 w 565"/>
                <a:gd name="T95" fmla="*/ 226 h 366"/>
                <a:gd name="T96" fmla="*/ 166 w 565"/>
                <a:gd name="T97" fmla="*/ 232 h 366"/>
                <a:gd name="T98" fmla="*/ 133 w 565"/>
                <a:gd name="T99" fmla="*/ 242 h 366"/>
                <a:gd name="T100" fmla="*/ 95 w 565"/>
                <a:gd name="T101" fmla="*/ 251 h 366"/>
                <a:gd name="T102" fmla="*/ 94 w 565"/>
                <a:gd name="T103" fmla="*/ 260 h 366"/>
                <a:gd name="T104" fmla="*/ 94 w 565"/>
                <a:gd name="T105" fmla="*/ 270 h 366"/>
                <a:gd name="T106" fmla="*/ 80 w 565"/>
                <a:gd name="T107" fmla="*/ 281 h 366"/>
                <a:gd name="T108" fmla="*/ 59 w 565"/>
                <a:gd name="T109" fmla="*/ 290 h 36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159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w 567"/>
                <a:gd name="T111" fmla="*/ 364 h 3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  <a:lnTo>
                    <a:pt x="0" y="3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160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161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>
                <a:gd name="T0" fmla="*/ 15 w 668"/>
                <a:gd name="T1" fmla="*/ 235 h 363"/>
                <a:gd name="T2" fmla="*/ 52 w 668"/>
                <a:gd name="T3" fmla="*/ 218 h 363"/>
                <a:gd name="T4" fmla="*/ 101 w 668"/>
                <a:gd name="T5" fmla="*/ 200 h 363"/>
                <a:gd name="T6" fmla="*/ 156 w 668"/>
                <a:gd name="T7" fmla="*/ 170 h 363"/>
                <a:gd name="T8" fmla="*/ 209 w 668"/>
                <a:gd name="T9" fmla="*/ 145 h 363"/>
                <a:gd name="T10" fmla="*/ 234 w 668"/>
                <a:gd name="T11" fmla="*/ 137 h 363"/>
                <a:gd name="T12" fmla="*/ 289 w 668"/>
                <a:gd name="T13" fmla="*/ 124 h 363"/>
                <a:gd name="T14" fmla="*/ 346 w 668"/>
                <a:gd name="T15" fmla="*/ 109 h 363"/>
                <a:gd name="T16" fmla="*/ 401 w 668"/>
                <a:gd name="T17" fmla="*/ 96 h 363"/>
                <a:gd name="T18" fmla="*/ 453 w 668"/>
                <a:gd name="T19" fmla="*/ 90 h 363"/>
                <a:gd name="T20" fmla="*/ 496 w 668"/>
                <a:gd name="T21" fmla="*/ 90 h 363"/>
                <a:gd name="T22" fmla="*/ 515 w 668"/>
                <a:gd name="T23" fmla="*/ 90 h 363"/>
                <a:gd name="T24" fmla="*/ 554 w 668"/>
                <a:gd name="T25" fmla="*/ 90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0 h 363"/>
                <a:gd name="T42" fmla="*/ 622 w 668"/>
                <a:gd name="T43" fmla="*/ 90 h 363"/>
                <a:gd name="T44" fmla="*/ 616 w 668"/>
                <a:gd name="T45" fmla="*/ 90 h 363"/>
                <a:gd name="T46" fmla="*/ 599 w 668"/>
                <a:gd name="T47" fmla="*/ 91 h 363"/>
                <a:gd name="T48" fmla="*/ 577 w 668"/>
                <a:gd name="T49" fmla="*/ 116 h 363"/>
                <a:gd name="T50" fmla="*/ 554 w 668"/>
                <a:gd name="T51" fmla="*/ 141 h 363"/>
                <a:gd name="T52" fmla="*/ 529 w 668"/>
                <a:gd name="T53" fmla="*/ 162 h 363"/>
                <a:gd name="T54" fmla="*/ 519 w 668"/>
                <a:gd name="T55" fmla="*/ 174 h 363"/>
                <a:gd name="T56" fmla="*/ 478 w 668"/>
                <a:gd name="T57" fmla="*/ 195 h 363"/>
                <a:gd name="T58" fmla="*/ 420 w 668"/>
                <a:gd name="T59" fmla="*/ 207 h 363"/>
                <a:gd name="T60" fmla="*/ 351 w 668"/>
                <a:gd name="T61" fmla="*/ 216 h 363"/>
                <a:gd name="T62" fmla="*/ 287 w 668"/>
                <a:gd name="T63" fmla="*/ 223 h 363"/>
                <a:gd name="T64" fmla="*/ 238 w 668"/>
                <a:gd name="T65" fmla="*/ 227 h 363"/>
                <a:gd name="T66" fmla="*/ 220 w 668"/>
                <a:gd name="T67" fmla="*/ 227 h 363"/>
                <a:gd name="T68" fmla="*/ 179 w 668"/>
                <a:gd name="T69" fmla="*/ 228 h 363"/>
                <a:gd name="T70" fmla="*/ 135 w 668"/>
                <a:gd name="T71" fmla="*/ 230 h 363"/>
                <a:gd name="T72" fmla="*/ 97 w 668"/>
                <a:gd name="T73" fmla="*/ 233 h 363"/>
                <a:gd name="T74" fmla="*/ 63 w 668"/>
                <a:gd name="T75" fmla="*/ 237 h 363"/>
                <a:gd name="T76" fmla="*/ 0 w 668"/>
                <a:gd name="T77" fmla="*/ 242 h 36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162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>
                <a:gd name="T0" fmla="*/ 15 w 668"/>
                <a:gd name="T1" fmla="*/ 235 h 363"/>
                <a:gd name="T2" fmla="*/ 52 w 668"/>
                <a:gd name="T3" fmla="*/ 218 h 363"/>
                <a:gd name="T4" fmla="*/ 101 w 668"/>
                <a:gd name="T5" fmla="*/ 200 h 363"/>
                <a:gd name="T6" fmla="*/ 156 w 668"/>
                <a:gd name="T7" fmla="*/ 170 h 363"/>
                <a:gd name="T8" fmla="*/ 209 w 668"/>
                <a:gd name="T9" fmla="*/ 145 h 363"/>
                <a:gd name="T10" fmla="*/ 234 w 668"/>
                <a:gd name="T11" fmla="*/ 137 h 363"/>
                <a:gd name="T12" fmla="*/ 289 w 668"/>
                <a:gd name="T13" fmla="*/ 124 h 363"/>
                <a:gd name="T14" fmla="*/ 346 w 668"/>
                <a:gd name="T15" fmla="*/ 109 h 363"/>
                <a:gd name="T16" fmla="*/ 401 w 668"/>
                <a:gd name="T17" fmla="*/ 96 h 363"/>
                <a:gd name="T18" fmla="*/ 453 w 668"/>
                <a:gd name="T19" fmla="*/ 90 h 363"/>
                <a:gd name="T20" fmla="*/ 496 w 668"/>
                <a:gd name="T21" fmla="*/ 90 h 363"/>
                <a:gd name="T22" fmla="*/ 515 w 668"/>
                <a:gd name="T23" fmla="*/ 90 h 363"/>
                <a:gd name="T24" fmla="*/ 554 w 668"/>
                <a:gd name="T25" fmla="*/ 90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0 h 363"/>
                <a:gd name="T42" fmla="*/ 622 w 668"/>
                <a:gd name="T43" fmla="*/ 90 h 363"/>
                <a:gd name="T44" fmla="*/ 616 w 668"/>
                <a:gd name="T45" fmla="*/ 90 h 363"/>
                <a:gd name="T46" fmla="*/ 599 w 668"/>
                <a:gd name="T47" fmla="*/ 91 h 363"/>
                <a:gd name="T48" fmla="*/ 577 w 668"/>
                <a:gd name="T49" fmla="*/ 116 h 363"/>
                <a:gd name="T50" fmla="*/ 554 w 668"/>
                <a:gd name="T51" fmla="*/ 141 h 363"/>
                <a:gd name="T52" fmla="*/ 529 w 668"/>
                <a:gd name="T53" fmla="*/ 162 h 363"/>
                <a:gd name="T54" fmla="*/ 519 w 668"/>
                <a:gd name="T55" fmla="*/ 174 h 363"/>
                <a:gd name="T56" fmla="*/ 478 w 668"/>
                <a:gd name="T57" fmla="*/ 195 h 363"/>
                <a:gd name="T58" fmla="*/ 420 w 668"/>
                <a:gd name="T59" fmla="*/ 207 h 363"/>
                <a:gd name="T60" fmla="*/ 351 w 668"/>
                <a:gd name="T61" fmla="*/ 216 h 363"/>
                <a:gd name="T62" fmla="*/ 287 w 668"/>
                <a:gd name="T63" fmla="*/ 223 h 363"/>
                <a:gd name="T64" fmla="*/ 238 w 668"/>
                <a:gd name="T65" fmla="*/ 227 h 363"/>
                <a:gd name="T66" fmla="*/ 220 w 668"/>
                <a:gd name="T67" fmla="*/ 227 h 363"/>
                <a:gd name="T68" fmla="*/ 179 w 668"/>
                <a:gd name="T69" fmla="*/ 228 h 363"/>
                <a:gd name="T70" fmla="*/ 135 w 668"/>
                <a:gd name="T71" fmla="*/ 230 h 363"/>
                <a:gd name="T72" fmla="*/ 97 w 668"/>
                <a:gd name="T73" fmla="*/ 233 h 363"/>
                <a:gd name="T74" fmla="*/ 63 w 668"/>
                <a:gd name="T75" fmla="*/ 237 h 3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163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w 667"/>
                <a:gd name="T77" fmla="*/ 359 h 36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  <a:lnTo>
                    <a:pt x="0" y="3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Freeform 164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Freeform 165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>
                <a:gd name="T0" fmla="*/ 13 w 609"/>
                <a:gd name="T1" fmla="*/ 220 h 220"/>
                <a:gd name="T2" fmla="*/ 45 w 609"/>
                <a:gd name="T3" fmla="*/ 199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97 w 609"/>
                <a:gd name="T15" fmla="*/ 41 h 220"/>
                <a:gd name="T16" fmla="*/ 459 w 609"/>
                <a:gd name="T17" fmla="*/ 37 h 220"/>
                <a:gd name="T18" fmla="*/ 516 w 609"/>
                <a:gd name="T19" fmla="*/ 33 h 220"/>
                <a:gd name="T20" fmla="*/ 560 w 609"/>
                <a:gd name="T21" fmla="*/ 33 h 220"/>
                <a:gd name="T22" fmla="*/ 577 w 609"/>
                <a:gd name="T23" fmla="*/ 33 h 220"/>
                <a:gd name="T24" fmla="*/ 609 w 609"/>
                <a:gd name="T25" fmla="*/ 30 h 220"/>
                <a:gd name="T26" fmla="*/ 634 w 609"/>
                <a:gd name="T27" fmla="*/ 25 h 220"/>
                <a:gd name="T28" fmla="*/ 655 w 609"/>
                <a:gd name="T29" fmla="*/ 18 h 220"/>
                <a:gd name="T30" fmla="*/ 674 w 609"/>
                <a:gd name="T31" fmla="*/ 7 h 220"/>
                <a:gd name="T32" fmla="*/ 683 w 609"/>
                <a:gd name="T33" fmla="*/ 0 h 220"/>
                <a:gd name="T34" fmla="*/ 680 w 609"/>
                <a:gd name="T35" fmla="*/ 7 h 220"/>
                <a:gd name="T36" fmla="*/ 673 w 609"/>
                <a:gd name="T37" fmla="*/ 25 h 220"/>
                <a:gd name="T38" fmla="*/ 662 w 609"/>
                <a:gd name="T39" fmla="*/ 50 h 220"/>
                <a:gd name="T40" fmla="*/ 647 w 609"/>
                <a:gd name="T41" fmla="*/ 73 h 220"/>
                <a:gd name="T42" fmla="*/ 627 w 609"/>
                <a:gd name="T43" fmla="*/ 92 h 220"/>
                <a:gd name="T44" fmla="*/ 618 w 609"/>
                <a:gd name="T45" fmla="*/ 100 h 220"/>
                <a:gd name="T46" fmla="*/ 588 w 609"/>
                <a:gd name="T47" fmla="*/ 192 h 220"/>
                <a:gd name="T48" fmla="*/ 548 w 609"/>
                <a:gd name="T49" fmla="*/ 211 h 220"/>
                <a:gd name="T50" fmla="*/ 491 w 609"/>
                <a:gd name="T51" fmla="*/ 225 h 220"/>
                <a:gd name="T52" fmla="*/ 413 w 609"/>
                <a:gd name="T53" fmla="*/ 232 h 220"/>
                <a:gd name="T54" fmla="*/ 291 w 609"/>
                <a:gd name="T55" fmla="*/ 230 h 220"/>
                <a:gd name="T56" fmla="*/ 200 w 609"/>
                <a:gd name="T57" fmla="*/ 230 h 220"/>
                <a:gd name="T58" fmla="*/ 126 w 609"/>
                <a:gd name="T59" fmla="*/ 241 h 220"/>
                <a:gd name="T60" fmla="*/ 70 w 609"/>
                <a:gd name="T61" fmla="*/ 257 h 220"/>
                <a:gd name="T62" fmla="*/ 31 w 609"/>
                <a:gd name="T63" fmla="*/ 276 h 220"/>
                <a:gd name="T64" fmla="*/ 8 w 609"/>
                <a:gd name="T65" fmla="*/ 294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  <a:lnTo>
                    <a:pt x="0" y="15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166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>
                <a:gd name="T0" fmla="*/ 13 w 609"/>
                <a:gd name="T1" fmla="*/ 220 h 220"/>
                <a:gd name="T2" fmla="*/ 45 w 609"/>
                <a:gd name="T3" fmla="*/ 199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97 w 609"/>
                <a:gd name="T15" fmla="*/ 41 h 220"/>
                <a:gd name="T16" fmla="*/ 459 w 609"/>
                <a:gd name="T17" fmla="*/ 37 h 220"/>
                <a:gd name="T18" fmla="*/ 516 w 609"/>
                <a:gd name="T19" fmla="*/ 33 h 220"/>
                <a:gd name="T20" fmla="*/ 560 w 609"/>
                <a:gd name="T21" fmla="*/ 33 h 220"/>
                <a:gd name="T22" fmla="*/ 577 w 609"/>
                <a:gd name="T23" fmla="*/ 33 h 220"/>
                <a:gd name="T24" fmla="*/ 609 w 609"/>
                <a:gd name="T25" fmla="*/ 30 h 220"/>
                <a:gd name="T26" fmla="*/ 634 w 609"/>
                <a:gd name="T27" fmla="*/ 25 h 220"/>
                <a:gd name="T28" fmla="*/ 655 w 609"/>
                <a:gd name="T29" fmla="*/ 18 h 220"/>
                <a:gd name="T30" fmla="*/ 674 w 609"/>
                <a:gd name="T31" fmla="*/ 7 h 220"/>
                <a:gd name="T32" fmla="*/ 683 w 609"/>
                <a:gd name="T33" fmla="*/ 0 h 220"/>
                <a:gd name="T34" fmla="*/ 680 w 609"/>
                <a:gd name="T35" fmla="*/ 7 h 220"/>
                <a:gd name="T36" fmla="*/ 673 w 609"/>
                <a:gd name="T37" fmla="*/ 25 h 220"/>
                <a:gd name="T38" fmla="*/ 662 w 609"/>
                <a:gd name="T39" fmla="*/ 50 h 220"/>
                <a:gd name="T40" fmla="*/ 647 w 609"/>
                <a:gd name="T41" fmla="*/ 73 h 220"/>
                <a:gd name="T42" fmla="*/ 627 w 609"/>
                <a:gd name="T43" fmla="*/ 92 h 220"/>
                <a:gd name="T44" fmla="*/ 618 w 609"/>
                <a:gd name="T45" fmla="*/ 100 h 220"/>
                <a:gd name="T46" fmla="*/ 588 w 609"/>
                <a:gd name="T47" fmla="*/ 192 h 220"/>
                <a:gd name="T48" fmla="*/ 548 w 609"/>
                <a:gd name="T49" fmla="*/ 211 h 220"/>
                <a:gd name="T50" fmla="*/ 491 w 609"/>
                <a:gd name="T51" fmla="*/ 225 h 220"/>
                <a:gd name="T52" fmla="*/ 413 w 609"/>
                <a:gd name="T53" fmla="*/ 232 h 220"/>
                <a:gd name="T54" fmla="*/ 291 w 609"/>
                <a:gd name="T55" fmla="*/ 230 h 220"/>
                <a:gd name="T56" fmla="*/ 200 w 609"/>
                <a:gd name="T57" fmla="*/ 230 h 220"/>
                <a:gd name="T58" fmla="*/ 126 w 609"/>
                <a:gd name="T59" fmla="*/ 241 h 220"/>
                <a:gd name="T60" fmla="*/ 70 w 609"/>
                <a:gd name="T61" fmla="*/ 257 h 220"/>
                <a:gd name="T62" fmla="*/ 31 w 609"/>
                <a:gd name="T63" fmla="*/ 276 h 220"/>
                <a:gd name="T64" fmla="*/ 8 w 609"/>
                <a:gd name="T65" fmla="*/ 294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167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97 w 608"/>
                <a:gd name="T15" fmla="*/ 39 h 220"/>
                <a:gd name="T16" fmla="*/ 458 w 608"/>
                <a:gd name="T17" fmla="*/ 36 h 220"/>
                <a:gd name="T18" fmla="*/ 515 w 608"/>
                <a:gd name="T19" fmla="*/ 34 h 220"/>
                <a:gd name="T20" fmla="*/ 559 w 608"/>
                <a:gd name="T21" fmla="*/ 31 h 220"/>
                <a:gd name="T22" fmla="*/ 576 w 608"/>
                <a:gd name="T23" fmla="*/ 31 h 220"/>
                <a:gd name="T24" fmla="*/ 608 w 608"/>
                <a:gd name="T25" fmla="*/ 31 h 220"/>
                <a:gd name="T26" fmla="*/ 633 w 608"/>
                <a:gd name="T27" fmla="*/ 25 h 220"/>
                <a:gd name="T28" fmla="*/ 654 w 608"/>
                <a:gd name="T29" fmla="*/ 18 h 220"/>
                <a:gd name="T30" fmla="*/ 673 w 608"/>
                <a:gd name="T31" fmla="*/ 6 h 220"/>
                <a:gd name="T32" fmla="*/ 682 w 608"/>
                <a:gd name="T33" fmla="*/ 0 h 220"/>
                <a:gd name="T34" fmla="*/ 679 w 608"/>
                <a:gd name="T35" fmla="*/ 6 h 220"/>
                <a:gd name="T36" fmla="*/ 671 w 608"/>
                <a:gd name="T37" fmla="*/ 25 h 220"/>
                <a:gd name="T38" fmla="*/ 661 w 608"/>
                <a:gd name="T39" fmla="*/ 50 h 220"/>
                <a:gd name="T40" fmla="*/ 643 w 608"/>
                <a:gd name="T41" fmla="*/ 73 h 220"/>
                <a:gd name="T42" fmla="*/ 624 w 608"/>
                <a:gd name="T43" fmla="*/ 92 h 220"/>
                <a:gd name="T44" fmla="*/ 614 w 608"/>
                <a:gd name="T45" fmla="*/ 101 h 220"/>
                <a:gd name="T46" fmla="*/ 587 w 608"/>
                <a:gd name="T47" fmla="*/ 117 h 220"/>
                <a:gd name="T48" fmla="*/ 546 w 608"/>
                <a:gd name="T49" fmla="*/ 136 h 220"/>
                <a:gd name="T50" fmla="*/ 488 w 608"/>
                <a:gd name="T51" fmla="*/ 151 h 220"/>
                <a:gd name="T52" fmla="*/ 412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  <a:lnTo>
                    <a:pt x="0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168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97 w 608"/>
                <a:gd name="T15" fmla="*/ 39 h 220"/>
                <a:gd name="T16" fmla="*/ 458 w 608"/>
                <a:gd name="T17" fmla="*/ 36 h 220"/>
                <a:gd name="T18" fmla="*/ 515 w 608"/>
                <a:gd name="T19" fmla="*/ 34 h 220"/>
                <a:gd name="T20" fmla="*/ 559 w 608"/>
                <a:gd name="T21" fmla="*/ 31 h 220"/>
                <a:gd name="T22" fmla="*/ 576 w 608"/>
                <a:gd name="T23" fmla="*/ 31 h 220"/>
                <a:gd name="T24" fmla="*/ 608 w 608"/>
                <a:gd name="T25" fmla="*/ 31 h 220"/>
                <a:gd name="T26" fmla="*/ 633 w 608"/>
                <a:gd name="T27" fmla="*/ 25 h 220"/>
                <a:gd name="T28" fmla="*/ 654 w 608"/>
                <a:gd name="T29" fmla="*/ 18 h 220"/>
                <a:gd name="T30" fmla="*/ 673 w 608"/>
                <a:gd name="T31" fmla="*/ 6 h 220"/>
                <a:gd name="T32" fmla="*/ 682 w 608"/>
                <a:gd name="T33" fmla="*/ 0 h 220"/>
                <a:gd name="T34" fmla="*/ 679 w 608"/>
                <a:gd name="T35" fmla="*/ 6 h 220"/>
                <a:gd name="T36" fmla="*/ 671 w 608"/>
                <a:gd name="T37" fmla="*/ 25 h 220"/>
                <a:gd name="T38" fmla="*/ 661 w 608"/>
                <a:gd name="T39" fmla="*/ 50 h 220"/>
                <a:gd name="T40" fmla="*/ 643 w 608"/>
                <a:gd name="T41" fmla="*/ 73 h 220"/>
                <a:gd name="T42" fmla="*/ 624 w 608"/>
                <a:gd name="T43" fmla="*/ 92 h 220"/>
                <a:gd name="T44" fmla="*/ 614 w 608"/>
                <a:gd name="T45" fmla="*/ 101 h 220"/>
                <a:gd name="T46" fmla="*/ 587 w 608"/>
                <a:gd name="T47" fmla="*/ 117 h 220"/>
                <a:gd name="T48" fmla="*/ 546 w 608"/>
                <a:gd name="T49" fmla="*/ 136 h 220"/>
                <a:gd name="T50" fmla="*/ 488 w 608"/>
                <a:gd name="T51" fmla="*/ 151 h 220"/>
                <a:gd name="T52" fmla="*/ 412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169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>
                <a:gd name="T0" fmla="*/ 0 w 482"/>
                <a:gd name="T1" fmla="*/ 157 h 146"/>
                <a:gd name="T2" fmla="*/ 7 w 482"/>
                <a:gd name="T3" fmla="*/ 150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152 h 146"/>
                <a:gd name="T82" fmla="*/ 331 w 482"/>
                <a:gd name="T83" fmla="*/ 167 h 146"/>
                <a:gd name="T84" fmla="*/ 303 w 482"/>
                <a:gd name="T85" fmla="*/ 178 h 146"/>
                <a:gd name="T86" fmla="*/ 280 w 482"/>
                <a:gd name="T87" fmla="*/ 185 h 146"/>
                <a:gd name="T88" fmla="*/ 280 w 482"/>
                <a:gd name="T89" fmla="*/ 185 h 146"/>
                <a:gd name="T90" fmla="*/ 255 w 482"/>
                <a:gd name="T91" fmla="*/ 192 h 146"/>
                <a:gd name="T92" fmla="*/ 227 w 482"/>
                <a:gd name="T93" fmla="*/ 199 h 146"/>
                <a:gd name="T94" fmla="*/ 200 w 482"/>
                <a:gd name="T95" fmla="*/ 205 h 146"/>
                <a:gd name="T96" fmla="*/ 170 w 482"/>
                <a:gd name="T97" fmla="*/ 209 h 146"/>
                <a:gd name="T98" fmla="*/ 140 w 482"/>
                <a:gd name="T99" fmla="*/ 215 h 146"/>
                <a:gd name="T100" fmla="*/ 113 w 482"/>
                <a:gd name="T101" fmla="*/ 217 h 146"/>
                <a:gd name="T102" fmla="*/ 88 w 482"/>
                <a:gd name="T103" fmla="*/ 221 h 146"/>
                <a:gd name="T104" fmla="*/ 62 w 482"/>
                <a:gd name="T105" fmla="*/ 221 h 146"/>
                <a:gd name="T106" fmla="*/ 41 w 482"/>
                <a:gd name="T107" fmla="*/ 215 h 146"/>
                <a:gd name="T108" fmla="*/ 27 w 482"/>
                <a:gd name="T109" fmla="*/ 206 h 146"/>
                <a:gd name="T110" fmla="*/ 0 w 482"/>
                <a:gd name="T111" fmla="*/ 157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  <a:lnTo>
                    <a:pt x="0" y="8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170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>
                <a:gd name="T0" fmla="*/ 0 w 482"/>
                <a:gd name="T1" fmla="*/ 157 h 146"/>
                <a:gd name="T2" fmla="*/ 7 w 482"/>
                <a:gd name="T3" fmla="*/ 150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152 h 146"/>
                <a:gd name="T82" fmla="*/ 331 w 482"/>
                <a:gd name="T83" fmla="*/ 167 h 146"/>
                <a:gd name="T84" fmla="*/ 303 w 482"/>
                <a:gd name="T85" fmla="*/ 178 h 146"/>
                <a:gd name="T86" fmla="*/ 280 w 482"/>
                <a:gd name="T87" fmla="*/ 185 h 146"/>
                <a:gd name="T88" fmla="*/ 280 w 482"/>
                <a:gd name="T89" fmla="*/ 185 h 146"/>
                <a:gd name="T90" fmla="*/ 255 w 482"/>
                <a:gd name="T91" fmla="*/ 192 h 146"/>
                <a:gd name="T92" fmla="*/ 227 w 482"/>
                <a:gd name="T93" fmla="*/ 199 h 146"/>
                <a:gd name="T94" fmla="*/ 200 w 482"/>
                <a:gd name="T95" fmla="*/ 205 h 146"/>
                <a:gd name="T96" fmla="*/ 170 w 482"/>
                <a:gd name="T97" fmla="*/ 209 h 146"/>
                <a:gd name="T98" fmla="*/ 140 w 482"/>
                <a:gd name="T99" fmla="*/ 215 h 146"/>
                <a:gd name="T100" fmla="*/ 113 w 482"/>
                <a:gd name="T101" fmla="*/ 217 h 146"/>
                <a:gd name="T102" fmla="*/ 88 w 482"/>
                <a:gd name="T103" fmla="*/ 221 h 146"/>
                <a:gd name="T104" fmla="*/ 62 w 482"/>
                <a:gd name="T105" fmla="*/ 221 h 146"/>
                <a:gd name="T106" fmla="*/ 41 w 482"/>
                <a:gd name="T107" fmla="*/ 215 h 146"/>
                <a:gd name="T108" fmla="*/ 27 w 482"/>
                <a:gd name="T109" fmla="*/ 206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171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>
                <a:gd name="T0" fmla="*/ 0 w 482"/>
                <a:gd name="T1" fmla="*/ 214 h 146"/>
                <a:gd name="T2" fmla="*/ 8 w 482"/>
                <a:gd name="T3" fmla="*/ 193 h 146"/>
                <a:gd name="T4" fmla="*/ 16 w 482"/>
                <a:gd name="T5" fmla="*/ 178 h 146"/>
                <a:gd name="T6" fmla="*/ 25 w 482"/>
                <a:gd name="T7" fmla="*/ 162 h 146"/>
                <a:gd name="T8" fmla="*/ 36 w 482"/>
                <a:gd name="T9" fmla="*/ 148 h 146"/>
                <a:gd name="T10" fmla="*/ 48 w 482"/>
                <a:gd name="T11" fmla="*/ 132 h 146"/>
                <a:gd name="T12" fmla="*/ 59 w 482"/>
                <a:gd name="T13" fmla="*/ 116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20 w 482"/>
                <a:gd name="T25" fmla="*/ 17 h 146"/>
                <a:gd name="T26" fmla="*/ 120 w 482"/>
                <a:gd name="T27" fmla="*/ 17 h 146"/>
                <a:gd name="T28" fmla="*/ 120 w 482"/>
                <a:gd name="T29" fmla="*/ 17 h 146"/>
                <a:gd name="T30" fmla="*/ 131 w 482"/>
                <a:gd name="T31" fmla="*/ 17 h 146"/>
                <a:gd name="T32" fmla="*/ 157 w 482"/>
                <a:gd name="T33" fmla="*/ 17 h 146"/>
                <a:gd name="T34" fmla="*/ 184 w 482"/>
                <a:gd name="T35" fmla="*/ 18 h 146"/>
                <a:gd name="T36" fmla="*/ 210 w 482"/>
                <a:gd name="T37" fmla="*/ 18 h 146"/>
                <a:gd name="T38" fmla="*/ 233 w 482"/>
                <a:gd name="T39" fmla="*/ 18 h 146"/>
                <a:gd name="T40" fmla="*/ 251 w 482"/>
                <a:gd name="T41" fmla="*/ 18 h 146"/>
                <a:gd name="T42" fmla="*/ 266 w 482"/>
                <a:gd name="T43" fmla="*/ 18 h 146"/>
                <a:gd name="T44" fmla="*/ 266 w 482"/>
                <a:gd name="T45" fmla="*/ 18 h 146"/>
                <a:gd name="T46" fmla="*/ 279 w 482"/>
                <a:gd name="T47" fmla="*/ 17 h 146"/>
                <a:gd name="T48" fmla="*/ 289 w 482"/>
                <a:gd name="T49" fmla="*/ 17 h 146"/>
                <a:gd name="T50" fmla="*/ 296 w 482"/>
                <a:gd name="T51" fmla="*/ 17 h 146"/>
                <a:gd name="T52" fmla="*/ 303 w 482"/>
                <a:gd name="T53" fmla="*/ 15 h 146"/>
                <a:gd name="T54" fmla="*/ 311 w 482"/>
                <a:gd name="T55" fmla="*/ 15 h 146"/>
                <a:gd name="T56" fmla="*/ 318 w 482"/>
                <a:gd name="T57" fmla="*/ 13 h 146"/>
                <a:gd name="T58" fmla="*/ 325 w 482"/>
                <a:gd name="T59" fmla="*/ 10 h 146"/>
                <a:gd name="T60" fmla="*/ 332 w 482"/>
                <a:gd name="T61" fmla="*/ 8 h 146"/>
                <a:gd name="T62" fmla="*/ 339 w 482"/>
                <a:gd name="T63" fmla="*/ 4 h 146"/>
                <a:gd name="T64" fmla="*/ 346 w 482"/>
                <a:gd name="T65" fmla="*/ 0 h 146"/>
                <a:gd name="T66" fmla="*/ 346 w 482"/>
                <a:gd name="T67" fmla="*/ 0 h 146"/>
                <a:gd name="T68" fmla="*/ 343 w 482"/>
                <a:gd name="T69" fmla="*/ 4 h 146"/>
                <a:gd name="T70" fmla="*/ 338 w 482"/>
                <a:gd name="T71" fmla="*/ 10 h 146"/>
                <a:gd name="T72" fmla="*/ 331 w 482"/>
                <a:gd name="T73" fmla="*/ 20 h 146"/>
                <a:gd name="T74" fmla="*/ 321 w 482"/>
                <a:gd name="T75" fmla="*/ 34 h 146"/>
                <a:gd name="T76" fmla="*/ 310 w 482"/>
                <a:gd name="T77" fmla="*/ 136 h 146"/>
                <a:gd name="T78" fmla="*/ 297 w 482"/>
                <a:gd name="T79" fmla="*/ 170 h 146"/>
                <a:gd name="T80" fmla="*/ 281 w 482"/>
                <a:gd name="T81" fmla="*/ 208 h 146"/>
                <a:gd name="T82" fmla="*/ 254 w 482"/>
                <a:gd name="T83" fmla="*/ 250 h 146"/>
                <a:gd name="T84" fmla="*/ 228 w 482"/>
                <a:gd name="T85" fmla="*/ 292 h 146"/>
                <a:gd name="T86" fmla="*/ 203 w 482"/>
                <a:gd name="T87" fmla="*/ 316 h 146"/>
                <a:gd name="T88" fmla="*/ 203 w 482"/>
                <a:gd name="T89" fmla="*/ 316 h 146"/>
                <a:gd name="T90" fmla="*/ 180 w 482"/>
                <a:gd name="T91" fmla="*/ 326 h 146"/>
                <a:gd name="T92" fmla="*/ 152 w 482"/>
                <a:gd name="T93" fmla="*/ 342 h 146"/>
                <a:gd name="T94" fmla="*/ 123 w 482"/>
                <a:gd name="T95" fmla="*/ 357 h 146"/>
                <a:gd name="T96" fmla="*/ 120 w 482"/>
                <a:gd name="T97" fmla="*/ 375 h 146"/>
                <a:gd name="T98" fmla="*/ 120 w 482"/>
                <a:gd name="T99" fmla="*/ 382 h 146"/>
                <a:gd name="T100" fmla="*/ 113 w 482"/>
                <a:gd name="T101" fmla="*/ 395 h 146"/>
                <a:gd name="T102" fmla="*/ 86 w 482"/>
                <a:gd name="T103" fmla="*/ 395 h 146"/>
                <a:gd name="T104" fmla="*/ 62 w 482"/>
                <a:gd name="T105" fmla="*/ 395 h 146"/>
                <a:gd name="T106" fmla="*/ 41 w 482"/>
                <a:gd name="T107" fmla="*/ 382 h 146"/>
                <a:gd name="T108" fmla="*/ 25 w 482"/>
                <a:gd name="T109" fmla="*/ 370 h 146"/>
                <a:gd name="T110" fmla="*/ 0 w 482"/>
                <a:gd name="T111" fmla="*/ 214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  <a:lnTo>
                    <a:pt x="0" y="8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172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>
                <a:gd name="T0" fmla="*/ 0 w 482"/>
                <a:gd name="T1" fmla="*/ 214 h 146"/>
                <a:gd name="T2" fmla="*/ 8 w 482"/>
                <a:gd name="T3" fmla="*/ 193 h 146"/>
                <a:gd name="T4" fmla="*/ 16 w 482"/>
                <a:gd name="T5" fmla="*/ 178 h 146"/>
                <a:gd name="T6" fmla="*/ 25 w 482"/>
                <a:gd name="T7" fmla="*/ 162 h 146"/>
                <a:gd name="T8" fmla="*/ 36 w 482"/>
                <a:gd name="T9" fmla="*/ 148 h 146"/>
                <a:gd name="T10" fmla="*/ 48 w 482"/>
                <a:gd name="T11" fmla="*/ 132 h 146"/>
                <a:gd name="T12" fmla="*/ 59 w 482"/>
                <a:gd name="T13" fmla="*/ 116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20 w 482"/>
                <a:gd name="T25" fmla="*/ 17 h 146"/>
                <a:gd name="T26" fmla="*/ 120 w 482"/>
                <a:gd name="T27" fmla="*/ 17 h 146"/>
                <a:gd name="T28" fmla="*/ 120 w 482"/>
                <a:gd name="T29" fmla="*/ 17 h 146"/>
                <a:gd name="T30" fmla="*/ 131 w 482"/>
                <a:gd name="T31" fmla="*/ 17 h 146"/>
                <a:gd name="T32" fmla="*/ 157 w 482"/>
                <a:gd name="T33" fmla="*/ 17 h 146"/>
                <a:gd name="T34" fmla="*/ 184 w 482"/>
                <a:gd name="T35" fmla="*/ 18 h 146"/>
                <a:gd name="T36" fmla="*/ 210 w 482"/>
                <a:gd name="T37" fmla="*/ 18 h 146"/>
                <a:gd name="T38" fmla="*/ 233 w 482"/>
                <a:gd name="T39" fmla="*/ 18 h 146"/>
                <a:gd name="T40" fmla="*/ 251 w 482"/>
                <a:gd name="T41" fmla="*/ 18 h 146"/>
                <a:gd name="T42" fmla="*/ 266 w 482"/>
                <a:gd name="T43" fmla="*/ 18 h 146"/>
                <a:gd name="T44" fmla="*/ 266 w 482"/>
                <a:gd name="T45" fmla="*/ 18 h 146"/>
                <a:gd name="T46" fmla="*/ 279 w 482"/>
                <a:gd name="T47" fmla="*/ 17 h 146"/>
                <a:gd name="T48" fmla="*/ 289 w 482"/>
                <a:gd name="T49" fmla="*/ 17 h 146"/>
                <a:gd name="T50" fmla="*/ 296 w 482"/>
                <a:gd name="T51" fmla="*/ 17 h 146"/>
                <a:gd name="T52" fmla="*/ 303 w 482"/>
                <a:gd name="T53" fmla="*/ 15 h 146"/>
                <a:gd name="T54" fmla="*/ 311 w 482"/>
                <a:gd name="T55" fmla="*/ 15 h 146"/>
                <a:gd name="T56" fmla="*/ 318 w 482"/>
                <a:gd name="T57" fmla="*/ 13 h 146"/>
                <a:gd name="T58" fmla="*/ 325 w 482"/>
                <a:gd name="T59" fmla="*/ 10 h 146"/>
                <a:gd name="T60" fmla="*/ 332 w 482"/>
                <a:gd name="T61" fmla="*/ 8 h 146"/>
                <a:gd name="T62" fmla="*/ 339 w 482"/>
                <a:gd name="T63" fmla="*/ 4 h 146"/>
                <a:gd name="T64" fmla="*/ 346 w 482"/>
                <a:gd name="T65" fmla="*/ 0 h 146"/>
                <a:gd name="T66" fmla="*/ 346 w 482"/>
                <a:gd name="T67" fmla="*/ 0 h 146"/>
                <a:gd name="T68" fmla="*/ 343 w 482"/>
                <a:gd name="T69" fmla="*/ 4 h 146"/>
                <a:gd name="T70" fmla="*/ 338 w 482"/>
                <a:gd name="T71" fmla="*/ 10 h 146"/>
                <a:gd name="T72" fmla="*/ 331 w 482"/>
                <a:gd name="T73" fmla="*/ 20 h 146"/>
                <a:gd name="T74" fmla="*/ 321 w 482"/>
                <a:gd name="T75" fmla="*/ 34 h 146"/>
                <a:gd name="T76" fmla="*/ 310 w 482"/>
                <a:gd name="T77" fmla="*/ 136 h 146"/>
                <a:gd name="T78" fmla="*/ 297 w 482"/>
                <a:gd name="T79" fmla="*/ 170 h 146"/>
                <a:gd name="T80" fmla="*/ 281 w 482"/>
                <a:gd name="T81" fmla="*/ 208 h 146"/>
                <a:gd name="T82" fmla="*/ 254 w 482"/>
                <a:gd name="T83" fmla="*/ 250 h 146"/>
                <a:gd name="T84" fmla="*/ 228 w 482"/>
                <a:gd name="T85" fmla="*/ 292 h 146"/>
                <a:gd name="T86" fmla="*/ 203 w 482"/>
                <a:gd name="T87" fmla="*/ 316 h 146"/>
                <a:gd name="T88" fmla="*/ 203 w 482"/>
                <a:gd name="T89" fmla="*/ 316 h 146"/>
                <a:gd name="T90" fmla="*/ 180 w 482"/>
                <a:gd name="T91" fmla="*/ 326 h 146"/>
                <a:gd name="T92" fmla="*/ 152 w 482"/>
                <a:gd name="T93" fmla="*/ 342 h 146"/>
                <a:gd name="T94" fmla="*/ 123 w 482"/>
                <a:gd name="T95" fmla="*/ 357 h 146"/>
                <a:gd name="T96" fmla="*/ 120 w 482"/>
                <a:gd name="T97" fmla="*/ 375 h 146"/>
                <a:gd name="T98" fmla="*/ 120 w 482"/>
                <a:gd name="T99" fmla="*/ 382 h 146"/>
                <a:gd name="T100" fmla="*/ 113 w 482"/>
                <a:gd name="T101" fmla="*/ 395 h 146"/>
                <a:gd name="T102" fmla="*/ 86 w 482"/>
                <a:gd name="T103" fmla="*/ 395 h 146"/>
                <a:gd name="T104" fmla="*/ 62 w 482"/>
                <a:gd name="T105" fmla="*/ 395 h 146"/>
                <a:gd name="T106" fmla="*/ 41 w 482"/>
                <a:gd name="T107" fmla="*/ 382 h 146"/>
                <a:gd name="T108" fmla="*/ 25 w 482"/>
                <a:gd name="T109" fmla="*/ 370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173"/>
            <p:cNvSpPr>
              <a:spLocks/>
            </p:cNvSpPr>
            <p:nvPr/>
          </p:nvSpPr>
          <p:spPr bwMode="auto">
            <a:xfrm>
              <a:off x="3709" y="1675"/>
              <a:ext cx="115" cy="389"/>
            </a:xfrm>
            <a:custGeom>
              <a:avLst/>
              <a:gdLst>
                <a:gd name="T0" fmla="*/ 286 w 113"/>
                <a:gd name="T1" fmla="*/ 388 h 389"/>
                <a:gd name="T2" fmla="*/ 317 w 113"/>
                <a:gd name="T3" fmla="*/ 367 h 389"/>
                <a:gd name="T4" fmla="*/ 347 w 113"/>
                <a:gd name="T5" fmla="*/ 337 h 389"/>
                <a:gd name="T6" fmla="*/ 365 w 113"/>
                <a:gd name="T7" fmla="*/ 302 h 389"/>
                <a:gd name="T8" fmla="*/ 385 w 113"/>
                <a:gd name="T9" fmla="*/ 261 h 389"/>
                <a:gd name="T10" fmla="*/ 399 w 113"/>
                <a:gd name="T11" fmla="*/ 219 h 389"/>
                <a:gd name="T12" fmla="*/ 411 w 113"/>
                <a:gd name="T13" fmla="*/ 173 h 389"/>
                <a:gd name="T14" fmla="*/ 392 w 113"/>
                <a:gd name="T15" fmla="*/ 126 h 389"/>
                <a:gd name="T16" fmla="*/ 365 w 113"/>
                <a:gd name="T17" fmla="*/ 82 h 389"/>
                <a:gd name="T18" fmla="*/ 317 w 113"/>
                <a:gd name="T19" fmla="*/ 40 h 389"/>
                <a:gd name="T20" fmla="*/ 220 w 113"/>
                <a:gd name="T21" fmla="*/ 0 h 389"/>
                <a:gd name="T22" fmla="*/ 220 w 113"/>
                <a:gd name="T23" fmla="*/ 0 h 389"/>
                <a:gd name="T24" fmla="*/ 220 w 113"/>
                <a:gd name="T25" fmla="*/ 2 h 389"/>
                <a:gd name="T26" fmla="*/ 200 w 113"/>
                <a:gd name="T27" fmla="*/ 8 h 389"/>
                <a:gd name="T28" fmla="*/ 179 w 113"/>
                <a:gd name="T29" fmla="*/ 15 h 389"/>
                <a:gd name="T30" fmla="*/ 158 w 113"/>
                <a:gd name="T31" fmla="*/ 27 h 389"/>
                <a:gd name="T32" fmla="*/ 131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286 w 113"/>
                <a:gd name="T45" fmla="*/ 388 h 3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  <a:lnTo>
                    <a:pt x="78" y="38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174"/>
            <p:cNvSpPr>
              <a:spLocks/>
            </p:cNvSpPr>
            <p:nvPr/>
          </p:nvSpPr>
          <p:spPr bwMode="auto">
            <a:xfrm>
              <a:off x="3709" y="1675"/>
              <a:ext cx="115" cy="389"/>
            </a:xfrm>
            <a:custGeom>
              <a:avLst/>
              <a:gdLst>
                <a:gd name="T0" fmla="*/ 286 w 113"/>
                <a:gd name="T1" fmla="*/ 388 h 389"/>
                <a:gd name="T2" fmla="*/ 317 w 113"/>
                <a:gd name="T3" fmla="*/ 367 h 389"/>
                <a:gd name="T4" fmla="*/ 347 w 113"/>
                <a:gd name="T5" fmla="*/ 337 h 389"/>
                <a:gd name="T6" fmla="*/ 365 w 113"/>
                <a:gd name="T7" fmla="*/ 302 h 389"/>
                <a:gd name="T8" fmla="*/ 385 w 113"/>
                <a:gd name="T9" fmla="*/ 261 h 389"/>
                <a:gd name="T10" fmla="*/ 399 w 113"/>
                <a:gd name="T11" fmla="*/ 219 h 389"/>
                <a:gd name="T12" fmla="*/ 411 w 113"/>
                <a:gd name="T13" fmla="*/ 173 h 389"/>
                <a:gd name="T14" fmla="*/ 392 w 113"/>
                <a:gd name="T15" fmla="*/ 126 h 389"/>
                <a:gd name="T16" fmla="*/ 365 w 113"/>
                <a:gd name="T17" fmla="*/ 82 h 389"/>
                <a:gd name="T18" fmla="*/ 317 w 113"/>
                <a:gd name="T19" fmla="*/ 40 h 389"/>
                <a:gd name="T20" fmla="*/ 220 w 113"/>
                <a:gd name="T21" fmla="*/ 0 h 389"/>
                <a:gd name="T22" fmla="*/ 220 w 113"/>
                <a:gd name="T23" fmla="*/ 0 h 389"/>
                <a:gd name="T24" fmla="*/ 220 w 113"/>
                <a:gd name="T25" fmla="*/ 2 h 389"/>
                <a:gd name="T26" fmla="*/ 200 w 113"/>
                <a:gd name="T27" fmla="*/ 8 h 389"/>
                <a:gd name="T28" fmla="*/ 179 w 113"/>
                <a:gd name="T29" fmla="*/ 15 h 389"/>
                <a:gd name="T30" fmla="*/ 158 w 113"/>
                <a:gd name="T31" fmla="*/ 27 h 389"/>
                <a:gd name="T32" fmla="*/ 131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175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>
                <a:gd name="T0" fmla="*/ 215 w 148"/>
                <a:gd name="T1" fmla="*/ 256 h 332"/>
                <a:gd name="T2" fmla="*/ 219 w 148"/>
                <a:gd name="T3" fmla="*/ 235 h 332"/>
                <a:gd name="T4" fmla="*/ 222 w 148"/>
                <a:gd name="T5" fmla="*/ 205 h 332"/>
                <a:gd name="T6" fmla="*/ 222 w 148"/>
                <a:gd name="T7" fmla="*/ 173 h 332"/>
                <a:gd name="T8" fmla="*/ 222 w 148"/>
                <a:gd name="T9" fmla="*/ 166 h 332"/>
                <a:gd name="T10" fmla="*/ 219 w 148"/>
                <a:gd name="T11" fmla="*/ 166 h 332"/>
                <a:gd name="T12" fmla="*/ 211 w 148"/>
                <a:gd name="T13" fmla="*/ 137 h 332"/>
                <a:gd name="T14" fmla="*/ 203 w 148"/>
                <a:gd name="T15" fmla="*/ 98 h 332"/>
                <a:gd name="T16" fmla="*/ 185 w 148"/>
                <a:gd name="T17" fmla="*/ 61 h 332"/>
                <a:gd name="T18" fmla="*/ 167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215 w 148"/>
                <a:gd name="T45" fmla="*/ 256 h 3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  <a:lnTo>
                    <a:pt x="140" y="33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176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>
                <a:gd name="T0" fmla="*/ 215 w 148"/>
                <a:gd name="T1" fmla="*/ 256 h 332"/>
                <a:gd name="T2" fmla="*/ 219 w 148"/>
                <a:gd name="T3" fmla="*/ 235 h 332"/>
                <a:gd name="T4" fmla="*/ 222 w 148"/>
                <a:gd name="T5" fmla="*/ 205 h 332"/>
                <a:gd name="T6" fmla="*/ 222 w 148"/>
                <a:gd name="T7" fmla="*/ 173 h 332"/>
                <a:gd name="T8" fmla="*/ 222 w 148"/>
                <a:gd name="T9" fmla="*/ 166 h 332"/>
                <a:gd name="T10" fmla="*/ 219 w 148"/>
                <a:gd name="T11" fmla="*/ 166 h 332"/>
                <a:gd name="T12" fmla="*/ 211 w 148"/>
                <a:gd name="T13" fmla="*/ 137 h 332"/>
                <a:gd name="T14" fmla="*/ 203 w 148"/>
                <a:gd name="T15" fmla="*/ 98 h 332"/>
                <a:gd name="T16" fmla="*/ 185 w 148"/>
                <a:gd name="T17" fmla="*/ 61 h 332"/>
                <a:gd name="T18" fmla="*/ 167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177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>
                <a:gd name="T0" fmla="*/ 70 w 140"/>
                <a:gd name="T1" fmla="*/ 342 h 268"/>
                <a:gd name="T2" fmla="*/ 70 w 140"/>
                <a:gd name="T3" fmla="*/ 325 h 268"/>
                <a:gd name="T4" fmla="*/ 70 w 140"/>
                <a:gd name="T5" fmla="*/ 304 h 268"/>
                <a:gd name="T6" fmla="*/ 70 w 140"/>
                <a:gd name="T7" fmla="*/ 277 h 268"/>
                <a:gd name="T8" fmla="*/ 70 w 140"/>
                <a:gd name="T9" fmla="*/ 249 h 268"/>
                <a:gd name="T10" fmla="*/ 70 w 140"/>
                <a:gd name="T11" fmla="*/ 217 h 268"/>
                <a:gd name="T12" fmla="*/ 70 w 140"/>
                <a:gd name="T13" fmla="*/ 112 h 268"/>
                <a:gd name="T14" fmla="*/ 70 w 140"/>
                <a:gd name="T15" fmla="*/ 80 h 268"/>
                <a:gd name="T16" fmla="*/ 70 w 140"/>
                <a:gd name="T17" fmla="*/ 50 h 268"/>
                <a:gd name="T18" fmla="*/ 70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70 w 140"/>
                <a:gd name="T45" fmla="*/ 342 h 2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  <a:lnTo>
                    <a:pt x="131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178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>
                <a:gd name="T0" fmla="*/ 70 w 140"/>
                <a:gd name="T1" fmla="*/ 342 h 268"/>
                <a:gd name="T2" fmla="*/ 70 w 140"/>
                <a:gd name="T3" fmla="*/ 325 h 268"/>
                <a:gd name="T4" fmla="*/ 70 w 140"/>
                <a:gd name="T5" fmla="*/ 304 h 268"/>
                <a:gd name="T6" fmla="*/ 70 w 140"/>
                <a:gd name="T7" fmla="*/ 277 h 268"/>
                <a:gd name="T8" fmla="*/ 70 w 140"/>
                <a:gd name="T9" fmla="*/ 249 h 268"/>
                <a:gd name="T10" fmla="*/ 70 w 140"/>
                <a:gd name="T11" fmla="*/ 217 h 268"/>
                <a:gd name="T12" fmla="*/ 70 w 140"/>
                <a:gd name="T13" fmla="*/ 112 h 268"/>
                <a:gd name="T14" fmla="*/ 70 w 140"/>
                <a:gd name="T15" fmla="*/ 80 h 268"/>
                <a:gd name="T16" fmla="*/ 70 w 140"/>
                <a:gd name="T17" fmla="*/ 50 h 268"/>
                <a:gd name="T18" fmla="*/ 70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179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>
                <a:gd name="T0" fmla="*/ 436 w 252"/>
                <a:gd name="T1" fmla="*/ 267 h 268"/>
                <a:gd name="T2" fmla="*/ 445 w 252"/>
                <a:gd name="T3" fmla="*/ 249 h 268"/>
                <a:gd name="T4" fmla="*/ 445 w 252"/>
                <a:gd name="T5" fmla="*/ 230 h 268"/>
                <a:gd name="T6" fmla="*/ 445 w 252"/>
                <a:gd name="T7" fmla="*/ 207 h 268"/>
                <a:gd name="T8" fmla="*/ 439 w 252"/>
                <a:gd name="T9" fmla="*/ 184 h 268"/>
                <a:gd name="T10" fmla="*/ 433 w 252"/>
                <a:gd name="T11" fmla="*/ 161 h 268"/>
                <a:gd name="T12" fmla="*/ 429 w 252"/>
                <a:gd name="T13" fmla="*/ 138 h 268"/>
                <a:gd name="T14" fmla="*/ 415 w 252"/>
                <a:gd name="T15" fmla="*/ 115 h 268"/>
                <a:gd name="T16" fmla="*/ 402 w 252"/>
                <a:gd name="T17" fmla="*/ 92 h 268"/>
                <a:gd name="T18" fmla="*/ 384 w 252"/>
                <a:gd name="T19" fmla="*/ 71 h 268"/>
                <a:gd name="T20" fmla="*/ 364 w 252"/>
                <a:gd name="T21" fmla="*/ 52 h 268"/>
                <a:gd name="T22" fmla="*/ 364 w 252"/>
                <a:gd name="T23" fmla="*/ 52 h 268"/>
                <a:gd name="T24" fmla="*/ 333 w 252"/>
                <a:gd name="T25" fmla="*/ 35 h 268"/>
                <a:gd name="T26" fmla="*/ 297 w 252"/>
                <a:gd name="T27" fmla="*/ 23 h 268"/>
                <a:gd name="T28" fmla="*/ 263 w 252"/>
                <a:gd name="T29" fmla="*/ 12 h 268"/>
                <a:gd name="T30" fmla="*/ 235 w 252"/>
                <a:gd name="T31" fmla="*/ 5 h 268"/>
                <a:gd name="T32" fmla="*/ 199 w 252"/>
                <a:gd name="T33" fmla="*/ 2 h 268"/>
                <a:gd name="T34" fmla="*/ 180 w 252"/>
                <a:gd name="T35" fmla="*/ 0 h 268"/>
                <a:gd name="T36" fmla="*/ 164 w 252"/>
                <a:gd name="T37" fmla="*/ 0 h 268"/>
                <a:gd name="T38" fmla="*/ 146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436 w 252"/>
                <a:gd name="T67" fmla="*/ 267 h 2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  <a:lnTo>
                    <a:pt x="246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180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>
                <a:gd name="T0" fmla="*/ 436 w 252"/>
                <a:gd name="T1" fmla="*/ 267 h 268"/>
                <a:gd name="T2" fmla="*/ 445 w 252"/>
                <a:gd name="T3" fmla="*/ 249 h 268"/>
                <a:gd name="T4" fmla="*/ 445 w 252"/>
                <a:gd name="T5" fmla="*/ 230 h 268"/>
                <a:gd name="T6" fmla="*/ 445 w 252"/>
                <a:gd name="T7" fmla="*/ 207 h 268"/>
                <a:gd name="T8" fmla="*/ 439 w 252"/>
                <a:gd name="T9" fmla="*/ 184 h 268"/>
                <a:gd name="T10" fmla="*/ 433 w 252"/>
                <a:gd name="T11" fmla="*/ 161 h 268"/>
                <a:gd name="T12" fmla="*/ 429 w 252"/>
                <a:gd name="T13" fmla="*/ 138 h 268"/>
                <a:gd name="T14" fmla="*/ 415 w 252"/>
                <a:gd name="T15" fmla="*/ 115 h 268"/>
                <a:gd name="T16" fmla="*/ 402 w 252"/>
                <a:gd name="T17" fmla="*/ 92 h 268"/>
                <a:gd name="T18" fmla="*/ 384 w 252"/>
                <a:gd name="T19" fmla="*/ 71 h 268"/>
                <a:gd name="T20" fmla="*/ 364 w 252"/>
                <a:gd name="T21" fmla="*/ 52 h 268"/>
                <a:gd name="T22" fmla="*/ 364 w 252"/>
                <a:gd name="T23" fmla="*/ 52 h 268"/>
                <a:gd name="T24" fmla="*/ 333 w 252"/>
                <a:gd name="T25" fmla="*/ 35 h 268"/>
                <a:gd name="T26" fmla="*/ 297 w 252"/>
                <a:gd name="T27" fmla="*/ 23 h 268"/>
                <a:gd name="T28" fmla="*/ 263 w 252"/>
                <a:gd name="T29" fmla="*/ 12 h 268"/>
                <a:gd name="T30" fmla="*/ 235 w 252"/>
                <a:gd name="T31" fmla="*/ 5 h 268"/>
                <a:gd name="T32" fmla="*/ 199 w 252"/>
                <a:gd name="T33" fmla="*/ 2 h 268"/>
                <a:gd name="T34" fmla="*/ 180 w 252"/>
                <a:gd name="T35" fmla="*/ 0 h 268"/>
                <a:gd name="T36" fmla="*/ 164 w 252"/>
                <a:gd name="T37" fmla="*/ 0 h 268"/>
                <a:gd name="T38" fmla="*/ 146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181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>
                <a:gd name="T0" fmla="*/ 65 w 195"/>
                <a:gd name="T1" fmla="*/ 115 h 218"/>
                <a:gd name="T2" fmla="*/ 65 w 195"/>
                <a:gd name="T3" fmla="*/ 104 h 218"/>
                <a:gd name="T4" fmla="*/ 63 w 195"/>
                <a:gd name="T5" fmla="*/ 91 h 218"/>
                <a:gd name="T6" fmla="*/ 61 w 195"/>
                <a:gd name="T7" fmla="*/ 68 h 218"/>
                <a:gd name="T8" fmla="*/ 58 w 195"/>
                <a:gd name="T9" fmla="*/ 54 h 218"/>
                <a:gd name="T10" fmla="*/ 53 w 195"/>
                <a:gd name="T11" fmla="*/ 54 h 218"/>
                <a:gd name="T12" fmla="*/ 44 w 195"/>
                <a:gd name="T13" fmla="*/ 54 h 218"/>
                <a:gd name="T14" fmla="*/ 32 w 195"/>
                <a:gd name="T15" fmla="*/ 37 h 218"/>
                <a:gd name="T16" fmla="*/ 32 w 195"/>
                <a:gd name="T17" fmla="*/ 18 h 218"/>
                <a:gd name="T18" fmla="*/ 32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65 w 195"/>
                <a:gd name="T45" fmla="*/ 115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194" y="21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82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>
                <a:gd name="T0" fmla="*/ 65 w 195"/>
                <a:gd name="T1" fmla="*/ 115 h 218"/>
                <a:gd name="T2" fmla="*/ 65 w 195"/>
                <a:gd name="T3" fmla="*/ 104 h 218"/>
                <a:gd name="T4" fmla="*/ 63 w 195"/>
                <a:gd name="T5" fmla="*/ 91 h 218"/>
                <a:gd name="T6" fmla="*/ 61 w 195"/>
                <a:gd name="T7" fmla="*/ 68 h 218"/>
                <a:gd name="T8" fmla="*/ 58 w 195"/>
                <a:gd name="T9" fmla="*/ 54 h 218"/>
                <a:gd name="T10" fmla="*/ 53 w 195"/>
                <a:gd name="T11" fmla="*/ 54 h 218"/>
                <a:gd name="T12" fmla="*/ 44 w 195"/>
                <a:gd name="T13" fmla="*/ 54 h 218"/>
                <a:gd name="T14" fmla="*/ 32 w 195"/>
                <a:gd name="T15" fmla="*/ 37 h 218"/>
                <a:gd name="T16" fmla="*/ 32 w 195"/>
                <a:gd name="T17" fmla="*/ 18 h 218"/>
                <a:gd name="T18" fmla="*/ 32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83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>
                <a:gd name="T0" fmla="*/ 118 w 194"/>
                <a:gd name="T1" fmla="*/ 427 h 223"/>
                <a:gd name="T2" fmla="*/ 114 w 194"/>
                <a:gd name="T3" fmla="*/ 390 h 223"/>
                <a:gd name="T4" fmla="*/ 108 w 194"/>
                <a:gd name="T5" fmla="*/ 355 h 223"/>
                <a:gd name="T6" fmla="*/ 97 w 194"/>
                <a:gd name="T7" fmla="*/ 304 h 223"/>
                <a:gd name="T8" fmla="*/ 97 w 194"/>
                <a:gd name="T9" fmla="*/ 244 h 223"/>
                <a:gd name="T10" fmla="*/ 97 w 194"/>
                <a:gd name="T11" fmla="*/ 194 h 223"/>
                <a:gd name="T12" fmla="*/ 97 w 194"/>
                <a:gd name="T13" fmla="*/ 156 h 223"/>
                <a:gd name="T14" fmla="*/ 97 w 194"/>
                <a:gd name="T15" fmla="*/ 131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131 h 223"/>
                <a:gd name="T36" fmla="*/ 0 w 194"/>
                <a:gd name="T37" fmla="*/ 148 h 223"/>
                <a:gd name="T38" fmla="*/ 0 w 194"/>
                <a:gd name="T39" fmla="*/ 165 h 223"/>
                <a:gd name="T40" fmla="*/ 4 w 194"/>
                <a:gd name="T41" fmla="*/ 198 h 223"/>
                <a:gd name="T42" fmla="*/ 8 w 194"/>
                <a:gd name="T43" fmla="*/ 232 h 223"/>
                <a:gd name="T44" fmla="*/ 118 w 194"/>
                <a:gd name="T45" fmla="*/ 427 h 2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  <a:lnTo>
                    <a:pt x="193" y="22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84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>
                <a:gd name="T0" fmla="*/ 118 w 194"/>
                <a:gd name="T1" fmla="*/ 427 h 223"/>
                <a:gd name="T2" fmla="*/ 114 w 194"/>
                <a:gd name="T3" fmla="*/ 390 h 223"/>
                <a:gd name="T4" fmla="*/ 108 w 194"/>
                <a:gd name="T5" fmla="*/ 355 h 223"/>
                <a:gd name="T6" fmla="*/ 97 w 194"/>
                <a:gd name="T7" fmla="*/ 304 h 223"/>
                <a:gd name="T8" fmla="*/ 97 w 194"/>
                <a:gd name="T9" fmla="*/ 244 h 223"/>
                <a:gd name="T10" fmla="*/ 97 w 194"/>
                <a:gd name="T11" fmla="*/ 194 h 223"/>
                <a:gd name="T12" fmla="*/ 97 w 194"/>
                <a:gd name="T13" fmla="*/ 156 h 223"/>
                <a:gd name="T14" fmla="*/ 97 w 194"/>
                <a:gd name="T15" fmla="*/ 131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131 h 223"/>
                <a:gd name="T36" fmla="*/ 0 w 194"/>
                <a:gd name="T37" fmla="*/ 148 h 223"/>
                <a:gd name="T38" fmla="*/ 0 w 194"/>
                <a:gd name="T39" fmla="*/ 165 h 223"/>
                <a:gd name="T40" fmla="*/ 4 w 194"/>
                <a:gd name="T41" fmla="*/ 198 h 223"/>
                <a:gd name="T42" fmla="*/ 8 w 194"/>
                <a:gd name="T43" fmla="*/ 232 h 2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85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>
                <a:gd name="T0" fmla="*/ 156 w 232"/>
                <a:gd name="T1" fmla="*/ 64 h 160"/>
                <a:gd name="T2" fmla="*/ 152 w 232"/>
                <a:gd name="T3" fmla="*/ 57 h 160"/>
                <a:gd name="T4" fmla="*/ 143 w 232"/>
                <a:gd name="T5" fmla="*/ 49 h 160"/>
                <a:gd name="T6" fmla="*/ 139 w 232"/>
                <a:gd name="T7" fmla="*/ 40 h 160"/>
                <a:gd name="T8" fmla="*/ 130 w 232"/>
                <a:gd name="T9" fmla="*/ 40 h 160"/>
                <a:gd name="T10" fmla="*/ 123 w 232"/>
                <a:gd name="T11" fmla="*/ 40 h 160"/>
                <a:gd name="T12" fmla="*/ 116 w 232"/>
                <a:gd name="T13" fmla="*/ 40 h 160"/>
                <a:gd name="T14" fmla="*/ 116 w 232"/>
                <a:gd name="T15" fmla="*/ 40 h 160"/>
                <a:gd name="T16" fmla="*/ 116 w 232"/>
                <a:gd name="T17" fmla="*/ 40 h 160"/>
                <a:gd name="T18" fmla="*/ 116 w 232"/>
                <a:gd name="T19" fmla="*/ 40 h 160"/>
                <a:gd name="T20" fmla="*/ 116 w 232"/>
                <a:gd name="T21" fmla="*/ 40 h 160"/>
                <a:gd name="T22" fmla="*/ 116 w 232"/>
                <a:gd name="T23" fmla="*/ 40 h 160"/>
                <a:gd name="T24" fmla="*/ 116 w 232"/>
                <a:gd name="T25" fmla="*/ 33 h 160"/>
                <a:gd name="T26" fmla="*/ 116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0 h 160"/>
                <a:gd name="T58" fmla="*/ 0 w 232"/>
                <a:gd name="T59" fmla="*/ 40 h 160"/>
                <a:gd name="T60" fmla="*/ 2 w 232"/>
                <a:gd name="T61" fmla="*/ 40 h 160"/>
                <a:gd name="T62" fmla="*/ 4 w 232"/>
                <a:gd name="T63" fmla="*/ 40 h 160"/>
                <a:gd name="T64" fmla="*/ 7 w 232"/>
                <a:gd name="T65" fmla="*/ 40 h 160"/>
                <a:gd name="T66" fmla="*/ 156 w 232"/>
                <a:gd name="T67" fmla="*/ 64 h 1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  <a:lnTo>
                    <a:pt x="231" y="1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86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>
                <a:gd name="T0" fmla="*/ 156 w 232"/>
                <a:gd name="T1" fmla="*/ 64 h 160"/>
                <a:gd name="T2" fmla="*/ 152 w 232"/>
                <a:gd name="T3" fmla="*/ 57 h 160"/>
                <a:gd name="T4" fmla="*/ 143 w 232"/>
                <a:gd name="T5" fmla="*/ 49 h 160"/>
                <a:gd name="T6" fmla="*/ 139 w 232"/>
                <a:gd name="T7" fmla="*/ 40 h 160"/>
                <a:gd name="T8" fmla="*/ 130 w 232"/>
                <a:gd name="T9" fmla="*/ 40 h 160"/>
                <a:gd name="T10" fmla="*/ 123 w 232"/>
                <a:gd name="T11" fmla="*/ 40 h 160"/>
                <a:gd name="T12" fmla="*/ 116 w 232"/>
                <a:gd name="T13" fmla="*/ 40 h 160"/>
                <a:gd name="T14" fmla="*/ 116 w 232"/>
                <a:gd name="T15" fmla="*/ 40 h 160"/>
                <a:gd name="T16" fmla="*/ 116 w 232"/>
                <a:gd name="T17" fmla="*/ 40 h 160"/>
                <a:gd name="T18" fmla="*/ 116 w 232"/>
                <a:gd name="T19" fmla="*/ 40 h 160"/>
                <a:gd name="T20" fmla="*/ 116 w 232"/>
                <a:gd name="T21" fmla="*/ 40 h 160"/>
                <a:gd name="T22" fmla="*/ 116 w 232"/>
                <a:gd name="T23" fmla="*/ 40 h 160"/>
                <a:gd name="T24" fmla="*/ 116 w 232"/>
                <a:gd name="T25" fmla="*/ 33 h 160"/>
                <a:gd name="T26" fmla="*/ 116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0 h 160"/>
                <a:gd name="T58" fmla="*/ 0 w 232"/>
                <a:gd name="T59" fmla="*/ 40 h 160"/>
                <a:gd name="T60" fmla="*/ 2 w 232"/>
                <a:gd name="T61" fmla="*/ 40 h 160"/>
                <a:gd name="T62" fmla="*/ 4 w 232"/>
                <a:gd name="T63" fmla="*/ 40 h 160"/>
                <a:gd name="T64" fmla="*/ 7 w 232"/>
                <a:gd name="T65" fmla="*/ 40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87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>
                <a:gd name="T0" fmla="*/ 56 w 113"/>
                <a:gd name="T1" fmla="*/ 384 h 385"/>
                <a:gd name="T2" fmla="*/ 56 w 113"/>
                <a:gd name="T3" fmla="*/ 363 h 385"/>
                <a:gd name="T4" fmla="*/ 56 w 113"/>
                <a:gd name="T5" fmla="*/ 333 h 385"/>
                <a:gd name="T6" fmla="*/ 56 w 113"/>
                <a:gd name="T7" fmla="*/ 298 h 385"/>
                <a:gd name="T8" fmla="*/ 56 w 113"/>
                <a:gd name="T9" fmla="*/ 257 h 385"/>
                <a:gd name="T10" fmla="*/ 56 w 113"/>
                <a:gd name="T11" fmla="*/ 216 h 385"/>
                <a:gd name="T12" fmla="*/ 56 w 113"/>
                <a:gd name="T13" fmla="*/ 170 h 385"/>
                <a:gd name="T14" fmla="*/ 56 w 113"/>
                <a:gd name="T15" fmla="*/ 123 h 385"/>
                <a:gd name="T16" fmla="*/ 56 w 113"/>
                <a:gd name="T17" fmla="*/ 80 h 385"/>
                <a:gd name="T18" fmla="*/ 56 w 113"/>
                <a:gd name="T19" fmla="*/ 37 h 385"/>
                <a:gd name="T20" fmla="*/ 56 w 113"/>
                <a:gd name="T21" fmla="*/ 0 h 385"/>
                <a:gd name="T22" fmla="*/ 56 w 113"/>
                <a:gd name="T23" fmla="*/ 0 h 385"/>
                <a:gd name="T24" fmla="*/ 56 w 113"/>
                <a:gd name="T25" fmla="*/ 0 h 385"/>
                <a:gd name="T26" fmla="*/ 56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56 w 113"/>
                <a:gd name="T45" fmla="*/ 384 h 38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  <a:lnTo>
                    <a:pt x="77" y="38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88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>
                <a:gd name="T0" fmla="*/ 56 w 113"/>
                <a:gd name="T1" fmla="*/ 384 h 385"/>
                <a:gd name="T2" fmla="*/ 56 w 113"/>
                <a:gd name="T3" fmla="*/ 363 h 385"/>
                <a:gd name="T4" fmla="*/ 56 w 113"/>
                <a:gd name="T5" fmla="*/ 333 h 385"/>
                <a:gd name="T6" fmla="*/ 56 w 113"/>
                <a:gd name="T7" fmla="*/ 298 h 385"/>
                <a:gd name="T8" fmla="*/ 56 w 113"/>
                <a:gd name="T9" fmla="*/ 257 h 385"/>
                <a:gd name="T10" fmla="*/ 56 w 113"/>
                <a:gd name="T11" fmla="*/ 216 h 385"/>
                <a:gd name="T12" fmla="*/ 56 w 113"/>
                <a:gd name="T13" fmla="*/ 170 h 385"/>
                <a:gd name="T14" fmla="*/ 56 w 113"/>
                <a:gd name="T15" fmla="*/ 123 h 385"/>
                <a:gd name="T16" fmla="*/ 56 w 113"/>
                <a:gd name="T17" fmla="*/ 80 h 385"/>
                <a:gd name="T18" fmla="*/ 56 w 113"/>
                <a:gd name="T19" fmla="*/ 37 h 385"/>
                <a:gd name="T20" fmla="*/ 56 w 113"/>
                <a:gd name="T21" fmla="*/ 0 h 385"/>
                <a:gd name="T22" fmla="*/ 56 w 113"/>
                <a:gd name="T23" fmla="*/ 0 h 385"/>
                <a:gd name="T24" fmla="*/ 56 w 113"/>
                <a:gd name="T25" fmla="*/ 0 h 385"/>
                <a:gd name="T26" fmla="*/ 56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89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>
                <a:gd name="T0" fmla="*/ 613 w 151"/>
                <a:gd name="T1" fmla="*/ 330 h 331"/>
                <a:gd name="T2" fmla="*/ 628 w 151"/>
                <a:gd name="T3" fmla="*/ 309 h 331"/>
                <a:gd name="T4" fmla="*/ 637 w 151"/>
                <a:gd name="T5" fmla="*/ 280 h 331"/>
                <a:gd name="T6" fmla="*/ 650 w 151"/>
                <a:gd name="T7" fmla="*/ 248 h 331"/>
                <a:gd name="T8" fmla="*/ 650 w 151"/>
                <a:gd name="T9" fmla="*/ 212 h 331"/>
                <a:gd name="T10" fmla="*/ 628 w 151"/>
                <a:gd name="T11" fmla="*/ 174 h 331"/>
                <a:gd name="T12" fmla="*/ 611 w 151"/>
                <a:gd name="T13" fmla="*/ 136 h 331"/>
                <a:gd name="T14" fmla="*/ 567 w 151"/>
                <a:gd name="T15" fmla="*/ 99 h 331"/>
                <a:gd name="T16" fmla="*/ 494 w 151"/>
                <a:gd name="T17" fmla="*/ 62 h 331"/>
                <a:gd name="T18" fmla="*/ 398 w 151"/>
                <a:gd name="T19" fmla="*/ 29 h 331"/>
                <a:gd name="T20" fmla="*/ 285 w 151"/>
                <a:gd name="T21" fmla="*/ 0 h 331"/>
                <a:gd name="T22" fmla="*/ 285 w 151"/>
                <a:gd name="T23" fmla="*/ 0 h 331"/>
                <a:gd name="T24" fmla="*/ 274 w 151"/>
                <a:gd name="T25" fmla="*/ 0 h 331"/>
                <a:gd name="T26" fmla="*/ 254 w 151"/>
                <a:gd name="T27" fmla="*/ 4 h 331"/>
                <a:gd name="T28" fmla="*/ 225 w 151"/>
                <a:gd name="T29" fmla="*/ 11 h 331"/>
                <a:gd name="T30" fmla="*/ 181 w 151"/>
                <a:gd name="T31" fmla="*/ 16 h 331"/>
                <a:gd name="T32" fmla="*/ 15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613 w 151"/>
                <a:gd name="T45" fmla="*/ 330 h 33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  <a:lnTo>
                    <a:pt x="141" y="3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90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>
                <a:gd name="T0" fmla="*/ 613 w 151"/>
                <a:gd name="T1" fmla="*/ 330 h 331"/>
                <a:gd name="T2" fmla="*/ 628 w 151"/>
                <a:gd name="T3" fmla="*/ 309 h 331"/>
                <a:gd name="T4" fmla="*/ 637 w 151"/>
                <a:gd name="T5" fmla="*/ 280 h 331"/>
                <a:gd name="T6" fmla="*/ 650 w 151"/>
                <a:gd name="T7" fmla="*/ 248 h 331"/>
                <a:gd name="T8" fmla="*/ 650 w 151"/>
                <a:gd name="T9" fmla="*/ 212 h 331"/>
                <a:gd name="T10" fmla="*/ 628 w 151"/>
                <a:gd name="T11" fmla="*/ 174 h 331"/>
                <a:gd name="T12" fmla="*/ 611 w 151"/>
                <a:gd name="T13" fmla="*/ 136 h 331"/>
                <a:gd name="T14" fmla="*/ 567 w 151"/>
                <a:gd name="T15" fmla="*/ 99 h 331"/>
                <a:gd name="T16" fmla="*/ 494 w 151"/>
                <a:gd name="T17" fmla="*/ 62 h 331"/>
                <a:gd name="T18" fmla="*/ 398 w 151"/>
                <a:gd name="T19" fmla="*/ 29 h 331"/>
                <a:gd name="T20" fmla="*/ 285 w 151"/>
                <a:gd name="T21" fmla="*/ 0 h 331"/>
                <a:gd name="T22" fmla="*/ 285 w 151"/>
                <a:gd name="T23" fmla="*/ 0 h 331"/>
                <a:gd name="T24" fmla="*/ 274 w 151"/>
                <a:gd name="T25" fmla="*/ 0 h 331"/>
                <a:gd name="T26" fmla="*/ 254 w 151"/>
                <a:gd name="T27" fmla="*/ 4 h 331"/>
                <a:gd name="T28" fmla="*/ 225 w 151"/>
                <a:gd name="T29" fmla="*/ 11 h 331"/>
                <a:gd name="T30" fmla="*/ 181 w 151"/>
                <a:gd name="T31" fmla="*/ 16 h 331"/>
                <a:gd name="T32" fmla="*/ 15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91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>
                <a:gd name="T0" fmla="*/ 131 w 141"/>
                <a:gd name="T1" fmla="*/ 161 h 271"/>
                <a:gd name="T2" fmla="*/ 135 w 141"/>
                <a:gd name="T3" fmla="*/ 153 h 271"/>
                <a:gd name="T4" fmla="*/ 137 w 141"/>
                <a:gd name="T5" fmla="*/ 142 h 271"/>
                <a:gd name="T6" fmla="*/ 140 w 141"/>
                <a:gd name="T7" fmla="*/ 128 h 271"/>
                <a:gd name="T8" fmla="*/ 137 w 141"/>
                <a:gd name="T9" fmla="*/ 100 h 271"/>
                <a:gd name="T10" fmla="*/ 133 w 141"/>
                <a:gd name="T11" fmla="*/ 68 h 271"/>
                <a:gd name="T12" fmla="*/ 126 w 141"/>
                <a:gd name="T13" fmla="*/ 67 h 271"/>
                <a:gd name="T14" fmla="*/ 116 w 141"/>
                <a:gd name="T15" fmla="*/ 67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67 h 271"/>
                <a:gd name="T42" fmla="*/ 0 w 141"/>
                <a:gd name="T43" fmla="*/ 67 h 271"/>
                <a:gd name="T44" fmla="*/ 131 w 141"/>
                <a:gd name="T45" fmla="*/ 161 h 2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131" y="27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92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>
                <a:gd name="T0" fmla="*/ 131 w 141"/>
                <a:gd name="T1" fmla="*/ 161 h 271"/>
                <a:gd name="T2" fmla="*/ 135 w 141"/>
                <a:gd name="T3" fmla="*/ 153 h 271"/>
                <a:gd name="T4" fmla="*/ 137 w 141"/>
                <a:gd name="T5" fmla="*/ 142 h 271"/>
                <a:gd name="T6" fmla="*/ 140 w 141"/>
                <a:gd name="T7" fmla="*/ 128 h 271"/>
                <a:gd name="T8" fmla="*/ 137 w 141"/>
                <a:gd name="T9" fmla="*/ 100 h 271"/>
                <a:gd name="T10" fmla="*/ 133 w 141"/>
                <a:gd name="T11" fmla="*/ 68 h 271"/>
                <a:gd name="T12" fmla="*/ 126 w 141"/>
                <a:gd name="T13" fmla="*/ 67 h 271"/>
                <a:gd name="T14" fmla="*/ 116 w 141"/>
                <a:gd name="T15" fmla="*/ 67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67 h 271"/>
                <a:gd name="T42" fmla="*/ 0 w 141"/>
                <a:gd name="T43" fmla="*/ 67 h 2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93"/>
            <p:cNvSpPr>
              <a:spLocks/>
            </p:cNvSpPr>
            <p:nvPr/>
          </p:nvSpPr>
          <p:spPr bwMode="auto">
            <a:xfrm>
              <a:off x="3310" y="1296"/>
              <a:ext cx="250" cy="268"/>
            </a:xfrm>
            <a:custGeom>
              <a:avLst/>
              <a:gdLst>
                <a:gd name="T0" fmla="*/ 142 w 252"/>
                <a:gd name="T1" fmla="*/ 160 h 270"/>
                <a:gd name="T2" fmla="*/ 143 w 252"/>
                <a:gd name="T3" fmla="*/ 152 h 270"/>
                <a:gd name="T4" fmla="*/ 145 w 252"/>
                <a:gd name="T5" fmla="*/ 142 h 270"/>
                <a:gd name="T6" fmla="*/ 143 w 252"/>
                <a:gd name="T7" fmla="*/ 131 h 270"/>
                <a:gd name="T8" fmla="*/ 142 w 252"/>
                <a:gd name="T9" fmla="*/ 112 h 270"/>
                <a:gd name="T10" fmla="*/ 141 w 252"/>
                <a:gd name="T11" fmla="*/ 88 h 270"/>
                <a:gd name="T12" fmla="*/ 138 w 252"/>
                <a:gd name="T13" fmla="*/ 67 h 270"/>
                <a:gd name="T14" fmla="*/ 135 w 252"/>
                <a:gd name="T15" fmla="*/ 67 h 270"/>
                <a:gd name="T16" fmla="*/ 130 w 252"/>
                <a:gd name="T17" fmla="*/ 67 h 270"/>
                <a:gd name="T18" fmla="*/ 124 w 252"/>
                <a:gd name="T19" fmla="*/ 67 h 270"/>
                <a:gd name="T20" fmla="*/ 118 w 252"/>
                <a:gd name="T21" fmla="*/ 52 h 270"/>
                <a:gd name="T22" fmla="*/ 118 w 252"/>
                <a:gd name="T23" fmla="*/ 52 h 270"/>
                <a:gd name="T24" fmla="*/ 107 w 252"/>
                <a:gd name="T25" fmla="*/ 38 h 270"/>
                <a:gd name="T26" fmla="*/ 91 w 252"/>
                <a:gd name="T27" fmla="*/ 25 h 270"/>
                <a:gd name="T28" fmla="*/ 75 w 252"/>
                <a:gd name="T29" fmla="*/ 15 h 270"/>
                <a:gd name="T30" fmla="*/ 63 w 252"/>
                <a:gd name="T31" fmla="*/ 8 h 270"/>
                <a:gd name="T32" fmla="*/ 63 w 252"/>
                <a:gd name="T33" fmla="*/ 4 h 270"/>
                <a:gd name="T34" fmla="*/ 63 w 252"/>
                <a:gd name="T35" fmla="*/ 0 h 270"/>
                <a:gd name="T36" fmla="*/ 63 w 252"/>
                <a:gd name="T37" fmla="*/ 0 h 270"/>
                <a:gd name="T38" fmla="*/ 63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7 h 270"/>
                <a:gd name="T62" fmla="*/ 0 w 252"/>
                <a:gd name="T63" fmla="*/ 67 h 270"/>
                <a:gd name="T64" fmla="*/ 0 w 252"/>
                <a:gd name="T65" fmla="*/ 67 h 270"/>
                <a:gd name="T66" fmla="*/ 142 w 252"/>
                <a:gd name="T67" fmla="*/ 160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  <a:lnTo>
                    <a:pt x="246" y="26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4"/>
            <p:cNvSpPr>
              <a:spLocks/>
            </p:cNvSpPr>
            <p:nvPr/>
          </p:nvSpPr>
          <p:spPr bwMode="auto">
            <a:xfrm>
              <a:off x="3310" y="1296"/>
              <a:ext cx="250" cy="268"/>
            </a:xfrm>
            <a:custGeom>
              <a:avLst/>
              <a:gdLst>
                <a:gd name="T0" fmla="*/ 142 w 252"/>
                <a:gd name="T1" fmla="*/ 160 h 270"/>
                <a:gd name="T2" fmla="*/ 143 w 252"/>
                <a:gd name="T3" fmla="*/ 152 h 270"/>
                <a:gd name="T4" fmla="*/ 145 w 252"/>
                <a:gd name="T5" fmla="*/ 142 h 270"/>
                <a:gd name="T6" fmla="*/ 143 w 252"/>
                <a:gd name="T7" fmla="*/ 131 h 270"/>
                <a:gd name="T8" fmla="*/ 142 w 252"/>
                <a:gd name="T9" fmla="*/ 112 h 270"/>
                <a:gd name="T10" fmla="*/ 141 w 252"/>
                <a:gd name="T11" fmla="*/ 88 h 270"/>
                <a:gd name="T12" fmla="*/ 138 w 252"/>
                <a:gd name="T13" fmla="*/ 67 h 270"/>
                <a:gd name="T14" fmla="*/ 135 w 252"/>
                <a:gd name="T15" fmla="*/ 67 h 270"/>
                <a:gd name="T16" fmla="*/ 130 w 252"/>
                <a:gd name="T17" fmla="*/ 67 h 270"/>
                <a:gd name="T18" fmla="*/ 124 w 252"/>
                <a:gd name="T19" fmla="*/ 67 h 270"/>
                <a:gd name="T20" fmla="*/ 118 w 252"/>
                <a:gd name="T21" fmla="*/ 52 h 270"/>
                <a:gd name="T22" fmla="*/ 118 w 252"/>
                <a:gd name="T23" fmla="*/ 52 h 270"/>
                <a:gd name="T24" fmla="*/ 107 w 252"/>
                <a:gd name="T25" fmla="*/ 38 h 270"/>
                <a:gd name="T26" fmla="*/ 91 w 252"/>
                <a:gd name="T27" fmla="*/ 25 h 270"/>
                <a:gd name="T28" fmla="*/ 75 w 252"/>
                <a:gd name="T29" fmla="*/ 15 h 270"/>
                <a:gd name="T30" fmla="*/ 63 w 252"/>
                <a:gd name="T31" fmla="*/ 8 h 270"/>
                <a:gd name="T32" fmla="*/ 63 w 252"/>
                <a:gd name="T33" fmla="*/ 4 h 270"/>
                <a:gd name="T34" fmla="*/ 63 w 252"/>
                <a:gd name="T35" fmla="*/ 0 h 270"/>
                <a:gd name="T36" fmla="*/ 63 w 252"/>
                <a:gd name="T37" fmla="*/ 0 h 270"/>
                <a:gd name="T38" fmla="*/ 63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7 h 270"/>
                <a:gd name="T62" fmla="*/ 0 w 252"/>
                <a:gd name="T63" fmla="*/ 67 h 270"/>
                <a:gd name="T64" fmla="*/ 0 w 252"/>
                <a:gd name="T65" fmla="*/ 67 h 2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95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>
                <a:gd name="T0" fmla="*/ 269 w 195"/>
                <a:gd name="T1" fmla="*/ 115 h 218"/>
                <a:gd name="T2" fmla="*/ 269 w 195"/>
                <a:gd name="T3" fmla="*/ 104 h 218"/>
                <a:gd name="T4" fmla="*/ 264 w 195"/>
                <a:gd name="T5" fmla="*/ 91 h 218"/>
                <a:gd name="T6" fmla="*/ 258 w 195"/>
                <a:gd name="T7" fmla="*/ 68 h 218"/>
                <a:gd name="T8" fmla="*/ 248 w 195"/>
                <a:gd name="T9" fmla="*/ 54 h 218"/>
                <a:gd name="T10" fmla="*/ 235 w 195"/>
                <a:gd name="T11" fmla="*/ 54 h 218"/>
                <a:gd name="T12" fmla="*/ 216 w 195"/>
                <a:gd name="T13" fmla="*/ 54 h 218"/>
                <a:gd name="T14" fmla="*/ 195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269 w 195"/>
                <a:gd name="T45" fmla="*/ 115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  <a:lnTo>
                    <a:pt x="194" y="21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96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>
                <a:gd name="T0" fmla="*/ 269 w 195"/>
                <a:gd name="T1" fmla="*/ 115 h 218"/>
                <a:gd name="T2" fmla="*/ 269 w 195"/>
                <a:gd name="T3" fmla="*/ 104 h 218"/>
                <a:gd name="T4" fmla="*/ 264 w 195"/>
                <a:gd name="T5" fmla="*/ 91 h 218"/>
                <a:gd name="T6" fmla="*/ 258 w 195"/>
                <a:gd name="T7" fmla="*/ 68 h 218"/>
                <a:gd name="T8" fmla="*/ 248 w 195"/>
                <a:gd name="T9" fmla="*/ 54 h 218"/>
                <a:gd name="T10" fmla="*/ 235 w 195"/>
                <a:gd name="T11" fmla="*/ 54 h 218"/>
                <a:gd name="T12" fmla="*/ 216 w 195"/>
                <a:gd name="T13" fmla="*/ 54 h 218"/>
                <a:gd name="T14" fmla="*/ 195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54 h 218"/>
                <a:gd name="T40" fmla="*/ 0 w 195"/>
                <a:gd name="T41" fmla="*/ 54 h 218"/>
                <a:gd name="T42" fmla="*/ 0 w 195"/>
                <a:gd name="T43" fmla="*/ 54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197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>
                <a:gd name="T0" fmla="*/ 65 w 195"/>
                <a:gd name="T1" fmla="*/ 428 h 224"/>
                <a:gd name="T2" fmla="*/ 63 w 195"/>
                <a:gd name="T3" fmla="*/ 391 h 224"/>
                <a:gd name="T4" fmla="*/ 61 w 195"/>
                <a:gd name="T5" fmla="*/ 356 h 224"/>
                <a:gd name="T6" fmla="*/ 58 w 195"/>
                <a:gd name="T7" fmla="*/ 307 h 224"/>
                <a:gd name="T8" fmla="*/ 53 w 195"/>
                <a:gd name="T9" fmla="*/ 242 h 224"/>
                <a:gd name="T10" fmla="*/ 46 w 195"/>
                <a:gd name="T11" fmla="*/ 192 h 224"/>
                <a:gd name="T12" fmla="*/ 36 w 195"/>
                <a:gd name="T13" fmla="*/ 155 h 224"/>
                <a:gd name="T14" fmla="*/ 32 w 195"/>
                <a:gd name="T15" fmla="*/ 132 h 224"/>
                <a:gd name="T16" fmla="*/ 32 w 195"/>
                <a:gd name="T17" fmla="*/ 34 h 224"/>
                <a:gd name="T18" fmla="*/ 32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132 h 224"/>
                <a:gd name="T36" fmla="*/ 0 w 195"/>
                <a:gd name="T37" fmla="*/ 148 h 224"/>
                <a:gd name="T38" fmla="*/ 0 w 195"/>
                <a:gd name="T39" fmla="*/ 165 h 224"/>
                <a:gd name="T40" fmla="*/ 4 w 195"/>
                <a:gd name="T41" fmla="*/ 200 h 224"/>
                <a:gd name="T42" fmla="*/ 8 w 195"/>
                <a:gd name="T43" fmla="*/ 234 h 224"/>
                <a:gd name="T44" fmla="*/ 65 w 195"/>
                <a:gd name="T45" fmla="*/ 428 h 22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  <a:lnTo>
                    <a:pt x="194" y="2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198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>
                <a:gd name="T0" fmla="*/ 65 w 195"/>
                <a:gd name="T1" fmla="*/ 428 h 224"/>
                <a:gd name="T2" fmla="*/ 63 w 195"/>
                <a:gd name="T3" fmla="*/ 391 h 224"/>
                <a:gd name="T4" fmla="*/ 61 w 195"/>
                <a:gd name="T5" fmla="*/ 356 h 224"/>
                <a:gd name="T6" fmla="*/ 58 w 195"/>
                <a:gd name="T7" fmla="*/ 307 h 224"/>
                <a:gd name="T8" fmla="*/ 53 w 195"/>
                <a:gd name="T9" fmla="*/ 242 h 224"/>
                <a:gd name="T10" fmla="*/ 46 w 195"/>
                <a:gd name="T11" fmla="*/ 192 h 224"/>
                <a:gd name="T12" fmla="*/ 36 w 195"/>
                <a:gd name="T13" fmla="*/ 155 h 224"/>
                <a:gd name="T14" fmla="*/ 32 w 195"/>
                <a:gd name="T15" fmla="*/ 132 h 224"/>
                <a:gd name="T16" fmla="*/ 32 w 195"/>
                <a:gd name="T17" fmla="*/ 34 h 224"/>
                <a:gd name="T18" fmla="*/ 32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132 h 224"/>
                <a:gd name="T36" fmla="*/ 0 w 195"/>
                <a:gd name="T37" fmla="*/ 148 h 224"/>
                <a:gd name="T38" fmla="*/ 0 w 195"/>
                <a:gd name="T39" fmla="*/ 165 h 224"/>
                <a:gd name="T40" fmla="*/ 4 w 195"/>
                <a:gd name="T41" fmla="*/ 200 h 224"/>
                <a:gd name="T42" fmla="*/ 8 w 195"/>
                <a:gd name="T43" fmla="*/ 234 h 2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199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>
                <a:gd name="T0" fmla="*/ 157 w 233"/>
                <a:gd name="T1" fmla="*/ 162 h 163"/>
                <a:gd name="T2" fmla="*/ 150 w 233"/>
                <a:gd name="T3" fmla="*/ 146 h 163"/>
                <a:gd name="T4" fmla="*/ 146 w 233"/>
                <a:gd name="T5" fmla="*/ 129 h 163"/>
                <a:gd name="T6" fmla="*/ 138 w 233"/>
                <a:gd name="T7" fmla="*/ 116 h 163"/>
                <a:gd name="T8" fmla="*/ 131 w 233"/>
                <a:gd name="T9" fmla="*/ 102 h 163"/>
                <a:gd name="T10" fmla="*/ 125 w 233"/>
                <a:gd name="T11" fmla="*/ 90 h 163"/>
                <a:gd name="T12" fmla="*/ 117 w 233"/>
                <a:gd name="T13" fmla="*/ 78 h 163"/>
                <a:gd name="T14" fmla="*/ 116 w 233"/>
                <a:gd name="T15" fmla="*/ 67 h 163"/>
                <a:gd name="T16" fmla="*/ 116 w 233"/>
                <a:gd name="T17" fmla="*/ 59 h 163"/>
                <a:gd name="T18" fmla="*/ 116 w 233"/>
                <a:gd name="T19" fmla="*/ 51 h 163"/>
                <a:gd name="T20" fmla="*/ 116 w 233"/>
                <a:gd name="T21" fmla="*/ 42 h 163"/>
                <a:gd name="T22" fmla="*/ 116 w 233"/>
                <a:gd name="T23" fmla="*/ 42 h 163"/>
                <a:gd name="T24" fmla="*/ 116 w 233"/>
                <a:gd name="T25" fmla="*/ 34 h 163"/>
                <a:gd name="T26" fmla="*/ 116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157 w 233"/>
                <a:gd name="T67" fmla="*/ 162 h 1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  <a:lnTo>
                    <a:pt x="232" y="1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200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>
                <a:gd name="T0" fmla="*/ 157 w 233"/>
                <a:gd name="T1" fmla="*/ 162 h 163"/>
                <a:gd name="T2" fmla="*/ 150 w 233"/>
                <a:gd name="T3" fmla="*/ 146 h 163"/>
                <a:gd name="T4" fmla="*/ 146 w 233"/>
                <a:gd name="T5" fmla="*/ 129 h 163"/>
                <a:gd name="T6" fmla="*/ 138 w 233"/>
                <a:gd name="T7" fmla="*/ 116 h 163"/>
                <a:gd name="T8" fmla="*/ 131 w 233"/>
                <a:gd name="T9" fmla="*/ 102 h 163"/>
                <a:gd name="T10" fmla="*/ 125 w 233"/>
                <a:gd name="T11" fmla="*/ 90 h 163"/>
                <a:gd name="T12" fmla="*/ 117 w 233"/>
                <a:gd name="T13" fmla="*/ 78 h 163"/>
                <a:gd name="T14" fmla="*/ 116 w 233"/>
                <a:gd name="T15" fmla="*/ 67 h 163"/>
                <a:gd name="T16" fmla="*/ 116 w 233"/>
                <a:gd name="T17" fmla="*/ 59 h 163"/>
                <a:gd name="T18" fmla="*/ 116 w 233"/>
                <a:gd name="T19" fmla="*/ 51 h 163"/>
                <a:gd name="T20" fmla="*/ 116 w 233"/>
                <a:gd name="T21" fmla="*/ 42 h 163"/>
                <a:gd name="T22" fmla="*/ 116 w 233"/>
                <a:gd name="T23" fmla="*/ 42 h 163"/>
                <a:gd name="T24" fmla="*/ 116 w 233"/>
                <a:gd name="T25" fmla="*/ 34 h 163"/>
                <a:gd name="T26" fmla="*/ 116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201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>
                <a:gd name="T0" fmla="*/ 60 w 121"/>
                <a:gd name="T1" fmla="*/ 434 h 234"/>
                <a:gd name="T2" fmla="*/ 60 w 121"/>
                <a:gd name="T3" fmla="*/ 405 h 234"/>
                <a:gd name="T4" fmla="*/ 60 w 121"/>
                <a:gd name="T5" fmla="*/ 384 h 234"/>
                <a:gd name="T6" fmla="*/ 60 w 121"/>
                <a:gd name="T7" fmla="*/ 362 h 234"/>
                <a:gd name="T8" fmla="*/ 50 w 121"/>
                <a:gd name="T9" fmla="*/ 330 h 234"/>
                <a:gd name="T10" fmla="*/ 33 w 121"/>
                <a:gd name="T11" fmla="*/ 280 h 234"/>
                <a:gd name="T12" fmla="*/ 20 w 121"/>
                <a:gd name="T13" fmla="*/ 236 h 234"/>
                <a:gd name="T14" fmla="*/ 9 w 121"/>
                <a:gd name="T15" fmla="*/ 186 h 234"/>
                <a:gd name="T16" fmla="*/ 2 w 121"/>
                <a:gd name="T17" fmla="*/ 155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60 w 121"/>
                <a:gd name="T37" fmla="*/ 0 h 234"/>
                <a:gd name="T38" fmla="*/ 60 w 121"/>
                <a:gd name="T39" fmla="*/ 4 h 234"/>
                <a:gd name="T40" fmla="*/ 60 w 121"/>
                <a:gd name="T41" fmla="*/ 9 h 234"/>
                <a:gd name="T42" fmla="*/ 60 w 121"/>
                <a:gd name="T43" fmla="*/ 20 h 234"/>
                <a:gd name="T44" fmla="*/ 60 w 121"/>
                <a:gd name="T45" fmla="*/ 434 h 2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  <a:lnTo>
                    <a:pt x="120" y="2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202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>
                <a:gd name="T0" fmla="*/ 60 w 121"/>
                <a:gd name="T1" fmla="*/ 434 h 234"/>
                <a:gd name="T2" fmla="*/ 60 w 121"/>
                <a:gd name="T3" fmla="*/ 405 h 234"/>
                <a:gd name="T4" fmla="*/ 60 w 121"/>
                <a:gd name="T5" fmla="*/ 384 h 234"/>
                <a:gd name="T6" fmla="*/ 60 w 121"/>
                <a:gd name="T7" fmla="*/ 362 h 234"/>
                <a:gd name="T8" fmla="*/ 50 w 121"/>
                <a:gd name="T9" fmla="*/ 330 h 234"/>
                <a:gd name="T10" fmla="*/ 33 w 121"/>
                <a:gd name="T11" fmla="*/ 280 h 234"/>
                <a:gd name="T12" fmla="*/ 20 w 121"/>
                <a:gd name="T13" fmla="*/ 236 h 234"/>
                <a:gd name="T14" fmla="*/ 9 w 121"/>
                <a:gd name="T15" fmla="*/ 186 h 234"/>
                <a:gd name="T16" fmla="*/ 2 w 121"/>
                <a:gd name="T17" fmla="*/ 155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60 w 121"/>
                <a:gd name="T37" fmla="*/ 0 h 234"/>
                <a:gd name="T38" fmla="*/ 60 w 121"/>
                <a:gd name="T39" fmla="*/ 4 h 234"/>
                <a:gd name="T40" fmla="*/ 60 w 121"/>
                <a:gd name="T41" fmla="*/ 9 h 234"/>
                <a:gd name="T42" fmla="*/ 60 w 121"/>
                <a:gd name="T43" fmla="*/ 20 h 2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203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>
                <a:gd name="T0" fmla="*/ 155 w 109"/>
                <a:gd name="T1" fmla="*/ 541 h 363"/>
                <a:gd name="T2" fmla="*/ 146 w 109"/>
                <a:gd name="T3" fmla="*/ 526 h 363"/>
                <a:gd name="T4" fmla="*/ 136 w 109"/>
                <a:gd name="T5" fmla="*/ 509 h 363"/>
                <a:gd name="T6" fmla="*/ 50 w 109"/>
                <a:gd name="T7" fmla="*/ 496 h 363"/>
                <a:gd name="T8" fmla="*/ 40 w 109"/>
                <a:gd name="T9" fmla="*/ 481 h 363"/>
                <a:gd name="T10" fmla="*/ 29 w 109"/>
                <a:gd name="T11" fmla="*/ 461 h 363"/>
                <a:gd name="T12" fmla="*/ 20 w 109"/>
                <a:gd name="T13" fmla="*/ 444 h 363"/>
                <a:gd name="T14" fmla="*/ 13 w 109"/>
                <a:gd name="T15" fmla="*/ 426 h 363"/>
                <a:gd name="T16" fmla="*/ 6 w 109"/>
                <a:gd name="T17" fmla="*/ 383 h 363"/>
                <a:gd name="T18" fmla="*/ 2 w 109"/>
                <a:gd name="T19" fmla="*/ 327 h 363"/>
                <a:gd name="T20" fmla="*/ 0 w 109"/>
                <a:gd name="T21" fmla="*/ 268 h 363"/>
                <a:gd name="T22" fmla="*/ 0 w 109"/>
                <a:gd name="T23" fmla="*/ 268 h 363"/>
                <a:gd name="T24" fmla="*/ 0 w 109"/>
                <a:gd name="T25" fmla="*/ 234 h 363"/>
                <a:gd name="T26" fmla="*/ 2 w 109"/>
                <a:gd name="T27" fmla="*/ 205 h 363"/>
                <a:gd name="T28" fmla="*/ 8 w 109"/>
                <a:gd name="T29" fmla="*/ 182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138 w 109"/>
                <a:gd name="T41" fmla="*/ 13 h 363"/>
                <a:gd name="T42" fmla="*/ 144 w 109"/>
                <a:gd name="T43" fmla="*/ 0 h 363"/>
                <a:gd name="T44" fmla="*/ 144 w 109"/>
                <a:gd name="T45" fmla="*/ 0 h 363"/>
                <a:gd name="T46" fmla="*/ 144 w 109"/>
                <a:gd name="T47" fmla="*/ 2 h 363"/>
                <a:gd name="T48" fmla="*/ 146 w 109"/>
                <a:gd name="T49" fmla="*/ 6 h 363"/>
                <a:gd name="T50" fmla="*/ 151 w 109"/>
                <a:gd name="T51" fmla="*/ 13 h 363"/>
                <a:gd name="T52" fmla="*/ 155 w 109"/>
                <a:gd name="T53" fmla="*/ 20 h 363"/>
                <a:gd name="T54" fmla="*/ 159 w 109"/>
                <a:gd name="T55" fmla="*/ 34 h 363"/>
                <a:gd name="T56" fmla="*/ 164 w 109"/>
                <a:gd name="T57" fmla="*/ 46 h 363"/>
                <a:gd name="T58" fmla="*/ 170 w 109"/>
                <a:gd name="T59" fmla="*/ 59 h 363"/>
                <a:gd name="T60" fmla="*/ 184 w 109"/>
                <a:gd name="T61" fmla="*/ 75 h 363"/>
                <a:gd name="T62" fmla="*/ 192 w 109"/>
                <a:gd name="T63" fmla="*/ 167 h 363"/>
                <a:gd name="T64" fmla="*/ 202 w 109"/>
                <a:gd name="T65" fmla="*/ 182 h 363"/>
                <a:gd name="T66" fmla="*/ 155 w 109"/>
                <a:gd name="T67" fmla="*/ 541 h 3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  <a:lnTo>
                    <a:pt x="80" y="3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204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>
                <a:gd name="T0" fmla="*/ 155 w 109"/>
                <a:gd name="T1" fmla="*/ 541 h 363"/>
                <a:gd name="T2" fmla="*/ 146 w 109"/>
                <a:gd name="T3" fmla="*/ 526 h 363"/>
                <a:gd name="T4" fmla="*/ 136 w 109"/>
                <a:gd name="T5" fmla="*/ 509 h 363"/>
                <a:gd name="T6" fmla="*/ 50 w 109"/>
                <a:gd name="T7" fmla="*/ 496 h 363"/>
                <a:gd name="T8" fmla="*/ 40 w 109"/>
                <a:gd name="T9" fmla="*/ 481 h 363"/>
                <a:gd name="T10" fmla="*/ 29 w 109"/>
                <a:gd name="T11" fmla="*/ 461 h 363"/>
                <a:gd name="T12" fmla="*/ 20 w 109"/>
                <a:gd name="T13" fmla="*/ 444 h 363"/>
                <a:gd name="T14" fmla="*/ 13 w 109"/>
                <a:gd name="T15" fmla="*/ 426 h 363"/>
                <a:gd name="T16" fmla="*/ 6 w 109"/>
                <a:gd name="T17" fmla="*/ 383 h 363"/>
                <a:gd name="T18" fmla="*/ 2 w 109"/>
                <a:gd name="T19" fmla="*/ 327 h 363"/>
                <a:gd name="T20" fmla="*/ 0 w 109"/>
                <a:gd name="T21" fmla="*/ 268 h 363"/>
                <a:gd name="T22" fmla="*/ 0 w 109"/>
                <a:gd name="T23" fmla="*/ 268 h 363"/>
                <a:gd name="T24" fmla="*/ 0 w 109"/>
                <a:gd name="T25" fmla="*/ 234 h 363"/>
                <a:gd name="T26" fmla="*/ 2 w 109"/>
                <a:gd name="T27" fmla="*/ 205 h 363"/>
                <a:gd name="T28" fmla="*/ 8 w 109"/>
                <a:gd name="T29" fmla="*/ 182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138 w 109"/>
                <a:gd name="T41" fmla="*/ 13 h 363"/>
                <a:gd name="T42" fmla="*/ 144 w 109"/>
                <a:gd name="T43" fmla="*/ 0 h 363"/>
                <a:gd name="T44" fmla="*/ 144 w 109"/>
                <a:gd name="T45" fmla="*/ 0 h 363"/>
                <a:gd name="T46" fmla="*/ 144 w 109"/>
                <a:gd name="T47" fmla="*/ 2 h 363"/>
                <a:gd name="T48" fmla="*/ 146 w 109"/>
                <a:gd name="T49" fmla="*/ 6 h 363"/>
                <a:gd name="T50" fmla="*/ 151 w 109"/>
                <a:gd name="T51" fmla="*/ 13 h 363"/>
                <a:gd name="T52" fmla="*/ 155 w 109"/>
                <a:gd name="T53" fmla="*/ 20 h 363"/>
                <a:gd name="T54" fmla="*/ 159 w 109"/>
                <a:gd name="T55" fmla="*/ 34 h 363"/>
                <a:gd name="T56" fmla="*/ 164 w 109"/>
                <a:gd name="T57" fmla="*/ 46 h 363"/>
                <a:gd name="T58" fmla="*/ 170 w 109"/>
                <a:gd name="T59" fmla="*/ 59 h 363"/>
                <a:gd name="T60" fmla="*/ 184 w 109"/>
                <a:gd name="T61" fmla="*/ 75 h 363"/>
                <a:gd name="T62" fmla="*/ 192 w 109"/>
                <a:gd name="T63" fmla="*/ 167 h 363"/>
                <a:gd name="T64" fmla="*/ 202 w 109"/>
                <a:gd name="T65" fmla="*/ 182 h 3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205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>
                <a:gd name="T0" fmla="*/ 34 w 111"/>
                <a:gd name="T1" fmla="*/ 502 h 319"/>
                <a:gd name="T2" fmla="*/ 23 w 111"/>
                <a:gd name="T3" fmla="*/ 463 h 319"/>
                <a:gd name="T4" fmla="*/ 15 w 111"/>
                <a:gd name="T5" fmla="*/ 426 h 319"/>
                <a:gd name="T6" fmla="*/ 8 w 111"/>
                <a:gd name="T7" fmla="*/ 392 h 319"/>
                <a:gd name="T8" fmla="*/ 2 w 111"/>
                <a:gd name="T9" fmla="*/ 342 h 319"/>
                <a:gd name="T10" fmla="*/ 0 w 111"/>
                <a:gd name="T11" fmla="*/ 292 h 319"/>
                <a:gd name="T12" fmla="*/ 0 w 111"/>
                <a:gd name="T13" fmla="*/ 246 h 319"/>
                <a:gd name="T14" fmla="*/ 0 w 111"/>
                <a:gd name="T15" fmla="*/ 220 h 319"/>
                <a:gd name="T16" fmla="*/ 2 w 111"/>
                <a:gd name="T17" fmla="*/ 201 h 319"/>
                <a:gd name="T18" fmla="*/ 8 w 111"/>
                <a:gd name="T19" fmla="*/ 181 h 319"/>
                <a:gd name="T20" fmla="*/ 15 w 111"/>
                <a:gd name="T21" fmla="*/ 163 h 319"/>
                <a:gd name="T22" fmla="*/ 15 w 111"/>
                <a:gd name="T23" fmla="*/ 163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5 w 111"/>
                <a:gd name="T35" fmla="*/ 23 h 319"/>
                <a:gd name="T36" fmla="*/ 55 w 111"/>
                <a:gd name="T37" fmla="*/ 16 h 319"/>
                <a:gd name="T38" fmla="*/ 55 w 111"/>
                <a:gd name="T39" fmla="*/ 9 h 319"/>
                <a:gd name="T40" fmla="*/ 55 w 111"/>
                <a:gd name="T41" fmla="*/ 4 h 319"/>
                <a:gd name="T42" fmla="*/ 55 w 111"/>
                <a:gd name="T43" fmla="*/ 0 h 319"/>
                <a:gd name="T44" fmla="*/ 55 w 111"/>
                <a:gd name="T45" fmla="*/ 0 h 319"/>
                <a:gd name="T46" fmla="*/ 55 w 111"/>
                <a:gd name="T47" fmla="*/ 2 h 319"/>
                <a:gd name="T48" fmla="*/ 55 w 111"/>
                <a:gd name="T49" fmla="*/ 5 h 319"/>
                <a:gd name="T50" fmla="*/ 55 w 111"/>
                <a:gd name="T51" fmla="*/ 14 h 319"/>
                <a:gd name="T52" fmla="*/ 55 w 111"/>
                <a:gd name="T53" fmla="*/ 25 h 319"/>
                <a:gd name="T54" fmla="*/ 55 w 111"/>
                <a:gd name="T55" fmla="*/ 35 h 319"/>
                <a:gd name="T56" fmla="*/ 55 w 111"/>
                <a:gd name="T57" fmla="*/ 48 h 319"/>
                <a:gd name="T58" fmla="*/ 55 w 111"/>
                <a:gd name="T59" fmla="*/ 60 h 319"/>
                <a:gd name="T60" fmla="*/ 55 w 111"/>
                <a:gd name="T61" fmla="*/ 75 h 319"/>
                <a:gd name="T62" fmla="*/ 55 w 111"/>
                <a:gd name="T63" fmla="*/ 163 h 319"/>
                <a:gd name="T64" fmla="*/ 55 w 111"/>
                <a:gd name="T65" fmla="*/ 176 h 319"/>
                <a:gd name="T66" fmla="*/ 34 w 111"/>
                <a:gd name="T67" fmla="*/ 502 h 3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  <a:lnTo>
                    <a:pt x="34" y="3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206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>
                <a:gd name="T0" fmla="*/ 34 w 111"/>
                <a:gd name="T1" fmla="*/ 502 h 319"/>
                <a:gd name="T2" fmla="*/ 23 w 111"/>
                <a:gd name="T3" fmla="*/ 463 h 319"/>
                <a:gd name="T4" fmla="*/ 15 w 111"/>
                <a:gd name="T5" fmla="*/ 426 h 319"/>
                <a:gd name="T6" fmla="*/ 8 w 111"/>
                <a:gd name="T7" fmla="*/ 392 h 319"/>
                <a:gd name="T8" fmla="*/ 2 w 111"/>
                <a:gd name="T9" fmla="*/ 342 h 319"/>
                <a:gd name="T10" fmla="*/ 0 w 111"/>
                <a:gd name="T11" fmla="*/ 292 h 319"/>
                <a:gd name="T12" fmla="*/ 0 w 111"/>
                <a:gd name="T13" fmla="*/ 246 h 319"/>
                <a:gd name="T14" fmla="*/ 0 w 111"/>
                <a:gd name="T15" fmla="*/ 220 h 319"/>
                <a:gd name="T16" fmla="*/ 2 w 111"/>
                <a:gd name="T17" fmla="*/ 201 h 319"/>
                <a:gd name="T18" fmla="*/ 8 w 111"/>
                <a:gd name="T19" fmla="*/ 181 h 319"/>
                <a:gd name="T20" fmla="*/ 15 w 111"/>
                <a:gd name="T21" fmla="*/ 163 h 319"/>
                <a:gd name="T22" fmla="*/ 15 w 111"/>
                <a:gd name="T23" fmla="*/ 163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5 w 111"/>
                <a:gd name="T35" fmla="*/ 23 h 319"/>
                <a:gd name="T36" fmla="*/ 55 w 111"/>
                <a:gd name="T37" fmla="*/ 16 h 319"/>
                <a:gd name="T38" fmla="*/ 55 w 111"/>
                <a:gd name="T39" fmla="*/ 9 h 319"/>
                <a:gd name="T40" fmla="*/ 55 w 111"/>
                <a:gd name="T41" fmla="*/ 4 h 319"/>
                <a:gd name="T42" fmla="*/ 55 w 111"/>
                <a:gd name="T43" fmla="*/ 0 h 319"/>
                <a:gd name="T44" fmla="*/ 55 w 111"/>
                <a:gd name="T45" fmla="*/ 0 h 319"/>
                <a:gd name="T46" fmla="*/ 55 w 111"/>
                <a:gd name="T47" fmla="*/ 2 h 319"/>
                <a:gd name="T48" fmla="*/ 55 w 111"/>
                <a:gd name="T49" fmla="*/ 5 h 319"/>
                <a:gd name="T50" fmla="*/ 55 w 111"/>
                <a:gd name="T51" fmla="*/ 14 h 319"/>
                <a:gd name="T52" fmla="*/ 55 w 111"/>
                <a:gd name="T53" fmla="*/ 25 h 319"/>
                <a:gd name="T54" fmla="*/ 55 w 111"/>
                <a:gd name="T55" fmla="*/ 35 h 319"/>
                <a:gd name="T56" fmla="*/ 55 w 111"/>
                <a:gd name="T57" fmla="*/ 48 h 319"/>
                <a:gd name="T58" fmla="*/ 55 w 111"/>
                <a:gd name="T59" fmla="*/ 60 h 319"/>
                <a:gd name="T60" fmla="*/ 55 w 111"/>
                <a:gd name="T61" fmla="*/ 75 h 319"/>
                <a:gd name="T62" fmla="*/ 55 w 111"/>
                <a:gd name="T63" fmla="*/ 163 h 319"/>
                <a:gd name="T64" fmla="*/ 55 w 111"/>
                <a:gd name="T65" fmla="*/ 176 h 3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207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>
                <a:gd name="T0" fmla="*/ 2 w 131"/>
                <a:gd name="T1" fmla="*/ 210 h 286"/>
                <a:gd name="T2" fmla="*/ 0 w 131"/>
                <a:gd name="T3" fmla="*/ 192 h 286"/>
                <a:gd name="T4" fmla="*/ 0 w 131"/>
                <a:gd name="T5" fmla="*/ 173 h 286"/>
                <a:gd name="T6" fmla="*/ 2 w 131"/>
                <a:gd name="T7" fmla="*/ 152 h 286"/>
                <a:gd name="T8" fmla="*/ 5 w 131"/>
                <a:gd name="T9" fmla="*/ 143 h 286"/>
                <a:gd name="T10" fmla="*/ 12 w 131"/>
                <a:gd name="T11" fmla="*/ 143 h 286"/>
                <a:gd name="T12" fmla="*/ 18 w 131"/>
                <a:gd name="T13" fmla="*/ 143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2 w 131"/>
                <a:gd name="T67" fmla="*/ 210 h 2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  <a:lnTo>
                    <a:pt x="2" y="28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208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>
                <a:gd name="T0" fmla="*/ 2 w 131"/>
                <a:gd name="T1" fmla="*/ 210 h 286"/>
                <a:gd name="T2" fmla="*/ 0 w 131"/>
                <a:gd name="T3" fmla="*/ 192 h 286"/>
                <a:gd name="T4" fmla="*/ 0 w 131"/>
                <a:gd name="T5" fmla="*/ 173 h 286"/>
                <a:gd name="T6" fmla="*/ 2 w 131"/>
                <a:gd name="T7" fmla="*/ 152 h 286"/>
                <a:gd name="T8" fmla="*/ 5 w 131"/>
                <a:gd name="T9" fmla="*/ 143 h 286"/>
                <a:gd name="T10" fmla="*/ 12 w 131"/>
                <a:gd name="T11" fmla="*/ 143 h 286"/>
                <a:gd name="T12" fmla="*/ 18 w 131"/>
                <a:gd name="T13" fmla="*/ 143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209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>
                <a:gd name="T0" fmla="*/ 0 w 134"/>
                <a:gd name="T1" fmla="*/ 143 h 219"/>
                <a:gd name="T2" fmla="*/ 2 w 134"/>
                <a:gd name="T3" fmla="*/ 127 h 219"/>
                <a:gd name="T4" fmla="*/ 4 w 134"/>
                <a:gd name="T5" fmla="*/ 111 h 219"/>
                <a:gd name="T6" fmla="*/ 6 w 134"/>
                <a:gd name="T7" fmla="*/ 109 h 219"/>
                <a:gd name="T8" fmla="*/ 8 w 134"/>
                <a:gd name="T9" fmla="*/ 109 h 219"/>
                <a:gd name="T10" fmla="*/ 13 w 134"/>
                <a:gd name="T11" fmla="*/ 109 h 219"/>
                <a:gd name="T12" fmla="*/ 19 w 134"/>
                <a:gd name="T13" fmla="*/ 109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w 134"/>
                <a:gd name="T67" fmla="*/ 143 h 2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  <a:lnTo>
                    <a:pt x="0" y="2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210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>
                <a:gd name="T0" fmla="*/ 0 w 134"/>
                <a:gd name="T1" fmla="*/ 143 h 219"/>
                <a:gd name="T2" fmla="*/ 2 w 134"/>
                <a:gd name="T3" fmla="*/ 127 h 219"/>
                <a:gd name="T4" fmla="*/ 4 w 134"/>
                <a:gd name="T5" fmla="*/ 111 h 219"/>
                <a:gd name="T6" fmla="*/ 6 w 134"/>
                <a:gd name="T7" fmla="*/ 109 h 219"/>
                <a:gd name="T8" fmla="*/ 8 w 134"/>
                <a:gd name="T9" fmla="*/ 109 h 219"/>
                <a:gd name="T10" fmla="*/ 13 w 134"/>
                <a:gd name="T11" fmla="*/ 109 h 219"/>
                <a:gd name="T12" fmla="*/ 19 w 134"/>
                <a:gd name="T13" fmla="*/ 109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211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0 w 123"/>
                <a:gd name="T19" fmla="*/ 50 h 176"/>
                <a:gd name="T20" fmla="*/ 30 w 123"/>
                <a:gd name="T21" fmla="*/ 40 h 176"/>
                <a:gd name="T22" fmla="*/ 30 w 123"/>
                <a:gd name="T23" fmla="*/ 40 h 176"/>
                <a:gd name="T24" fmla="*/ 30 w 123"/>
                <a:gd name="T25" fmla="*/ 34 h 176"/>
                <a:gd name="T26" fmla="*/ 30 w 123"/>
                <a:gd name="T27" fmla="*/ 25 h 176"/>
                <a:gd name="T28" fmla="*/ 30 w 123"/>
                <a:gd name="T29" fmla="*/ 20 h 176"/>
                <a:gd name="T30" fmla="*/ 30 w 123"/>
                <a:gd name="T31" fmla="*/ 15 h 176"/>
                <a:gd name="T32" fmla="*/ 30 w 123"/>
                <a:gd name="T33" fmla="*/ 11 h 176"/>
                <a:gd name="T34" fmla="*/ 30 w 123"/>
                <a:gd name="T35" fmla="*/ 6 h 176"/>
                <a:gd name="T36" fmla="*/ 30 w 123"/>
                <a:gd name="T37" fmla="*/ 4 h 176"/>
                <a:gd name="T38" fmla="*/ 30 w 123"/>
                <a:gd name="T39" fmla="*/ 2 h 176"/>
                <a:gd name="T40" fmla="*/ 30 w 123"/>
                <a:gd name="T41" fmla="*/ 0 h 176"/>
                <a:gd name="T42" fmla="*/ 30 w 123"/>
                <a:gd name="T43" fmla="*/ 0 h 176"/>
                <a:gd name="T44" fmla="*/ 30 w 123"/>
                <a:gd name="T45" fmla="*/ 0 h 176"/>
                <a:gd name="T46" fmla="*/ 30 w 123"/>
                <a:gd name="T47" fmla="*/ 2 h 176"/>
                <a:gd name="T48" fmla="*/ 30 w 123"/>
                <a:gd name="T49" fmla="*/ 6 h 176"/>
                <a:gd name="T50" fmla="*/ 30 w 123"/>
                <a:gd name="T51" fmla="*/ 11 h 176"/>
                <a:gd name="T52" fmla="*/ 30 w 123"/>
                <a:gd name="T53" fmla="*/ 20 h 176"/>
                <a:gd name="T54" fmla="*/ 31 w 123"/>
                <a:gd name="T55" fmla="*/ 29 h 176"/>
                <a:gd name="T56" fmla="*/ 32 w 123"/>
                <a:gd name="T57" fmla="*/ 40 h 176"/>
                <a:gd name="T58" fmla="*/ 32 w 123"/>
                <a:gd name="T59" fmla="*/ 50 h 176"/>
                <a:gd name="T60" fmla="*/ 32 w 123"/>
                <a:gd name="T61" fmla="*/ 61 h 176"/>
                <a:gd name="T62" fmla="*/ 32 w 123"/>
                <a:gd name="T63" fmla="*/ 71 h 176"/>
                <a:gd name="T64" fmla="*/ 31 w 123"/>
                <a:gd name="T65" fmla="*/ 82 h 176"/>
                <a:gd name="T66" fmla="*/ 0 w 123"/>
                <a:gd name="T67" fmla="*/ 175 h 1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  <a:lnTo>
                    <a:pt x="0" y="1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212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0 w 123"/>
                <a:gd name="T19" fmla="*/ 50 h 176"/>
                <a:gd name="T20" fmla="*/ 30 w 123"/>
                <a:gd name="T21" fmla="*/ 40 h 176"/>
                <a:gd name="T22" fmla="*/ 30 w 123"/>
                <a:gd name="T23" fmla="*/ 40 h 176"/>
                <a:gd name="T24" fmla="*/ 30 w 123"/>
                <a:gd name="T25" fmla="*/ 34 h 176"/>
                <a:gd name="T26" fmla="*/ 30 w 123"/>
                <a:gd name="T27" fmla="*/ 25 h 176"/>
                <a:gd name="T28" fmla="*/ 30 w 123"/>
                <a:gd name="T29" fmla="*/ 20 h 176"/>
                <a:gd name="T30" fmla="*/ 30 w 123"/>
                <a:gd name="T31" fmla="*/ 15 h 176"/>
                <a:gd name="T32" fmla="*/ 30 w 123"/>
                <a:gd name="T33" fmla="*/ 11 h 176"/>
                <a:gd name="T34" fmla="*/ 30 w 123"/>
                <a:gd name="T35" fmla="*/ 6 h 176"/>
                <a:gd name="T36" fmla="*/ 30 w 123"/>
                <a:gd name="T37" fmla="*/ 4 h 176"/>
                <a:gd name="T38" fmla="*/ 30 w 123"/>
                <a:gd name="T39" fmla="*/ 2 h 176"/>
                <a:gd name="T40" fmla="*/ 30 w 123"/>
                <a:gd name="T41" fmla="*/ 0 h 176"/>
                <a:gd name="T42" fmla="*/ 30 w 123"/>
                <a:gd name="T43" fmla="*/ 0 h 176"/>
                <a:gd name="T44" fmla="*/ 30 w 123"/>
                <a:gd name="T45" fmla="*/ 0 h 176"/>
                <a:gd name="T46" fmla="*/ 30 w 123"/>
                <a:gd name="T47" fmla="*/ 2 h 176"/>
                <a:gd name="T48" fmla="*/ 30 w 123"/>
                <a:gd name="T49" fmla="*/ 6 h 176"/>
                <a:gd name="T50" fmla="*/ 30 w 123"/>
                <a:gd name="T51" fmla="*/ 11 h 176"/>
                <a:gd name="T52" fmla="*/ 30 w 123"/>
                <a:gd name="T53" fmla="*/ 20 h 176"/>
                <a:gd name="T54" fmla="*/ 31 w 123"/>
                <a:gd name="T55" fmla="*/ 29 h 176"/>
                <a:gd name="T56" fmla="*/ 32 w 123"/>
                <a:gd name="T57" fmla="*/ 40 h 176"/>
                <a:gd name="T58" fmla="*/ 32 w 123"/>
                <a:gd name="T59" fmla="*/ 50 h 176"/>
                <a:gd name="T60" fmla="*/ 32 w 123"/>
                <a:gd name="T61" fmla="*/ 61 h 176"/>
                <a:gd name="T62" fmla="*/ 32 w 123"/>
                <a:gd name="T63" fmla="*/ 71 h 176"/>
                <a:gd name="T64" fmla="*/ 31 w 123"/>
                <a:gd name="T65" fmla="*/ 82 h 17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213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>
                <a:gd name="T0" fmla="*/ 0 w 117"/>
                <a:gd name="T1" fmla="*/ 75 h 150"/>
                <a:gd name="T2" fmla="*/ 0 w 117"/>
                <a:gd name="T3" fmla="*/ 75 h 150"/>
                <a:gd name="T4" fmla="*/ 2 w 117"/>
                <a:gd name="T5" fmla="*/ 75 h 150"/>
                <a:gd name="T6" fmla="*/ 5 w 117"/>
                <a:gd name="T7" fmla="*/ 75 h 150"/>
                <a:gd name="T8" fmla="*/ 9 w 117"/>
                <a:gd name="T9" fmla="*/ 75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58 w 117"/>
                <a:gd name="T19" fmla="*/ 6 h 150"/>
                <a:gd name="T20" fmla="*/ 58 w 117"/>
                <a:gd name="T21" fmla="*/ 0 h 150"/>
                <a:gd name="T22" fmla="*/ 58 w 117"/>
                <a:gd name="T23" fmla="*/ 0 h 150"/>
                <a:gd name="T24" fmla="*/ 58 w 117"/>
                <a:gd name="T25" fmla="*/ 0 h 150"/>
                <a:gd name="T26" fmla="*/ 58 w 117"/>
                <a:gd name="T27" fmla="*/ 4 h 150"/>
                <a:gd name="T28" fmla="*/ 58 w 117"/>
                <a:gd name="T29" fmla="*/ 8 h 150"/>
                <a:gd name="T30" fmla="*/ 58 w 117"/>
                <a:gd name="T31" fmla="*/ 15 h 150"/>
                <a:gd name="T32" fmla="*/ 58 w 117"/>
                <a:gd name="T33" fmla="*/ 23 h 150"/>
                <a:gd name="T34" fmla="*/ 58 w 117"/>
                <a:gd name="T35" fmla="*/ 33 h 150"/>
                <a:gd name="T36" fmla="*/ 58 w 117"/>
                <a:gd name="T37" fmla="*/ 47 h 150"/>
                <a:gd name="T38" fmla="*/ 58 w 117"/>
                <a:gd name="T39" fmla="*/ 59 h 150"/>
                <a:gd name="T40" fmla="*/ 58 w 117"/>
                <a:gd name="T41" fmla="*/ 73 h 150"/>
                <a:gd name="T42" fmla="*/ 58 w 117"/>
                <a:gd name="T43" fmla="*/ 75 h 150"/>
                <a:gd name="T44" fmla="*/ 0 w 117"/>
                <a:gd name="T45" fmla="*/ 75 h 1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  <a:lnTo>
                    <a:pt x="0" y="14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214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>
                <a:gd name="T0" fmla="*/ 0 w 117"/>
                <a:gd name="T1" fmla="*/ 75 h 150"/>
                <a:gd name="T2" fmla="*/ 0 w 117"/>
                <a:gd name="T3" fmla="*/ 75 h 150"/>
                <a:gd name="T4" fmla="*/ 2 w 117"/>
                <a:gd name="T5" fmla="*/ 75 h 150"/>
                <a:gd name="T6" fmla="*/ 5 w 117"/>
                <a:gd name="T7" fmla="*/ 75 h 150"/>
                <a:gd name="T8" fmla="*/ 9 w 117"/>
                <a:gd name="T9" fmla="*/ 75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58 w 117"/>
                <a:gd name="T19" fmla="*/ 6 h 150"/>
                <a:gd name="T20" fmla="*/ 58 w 117"/>
                <a:gd name="T21" fmla="*/ 0 h 150"/>
                <a:gd name="T22" fmla="*/ 58 w 117"/>
                <a:gd name="T23" fmla="*/ 0 h 150"/>
                <a:gd name="T24" fmla="*/ 58 w 117"/>
                <a:gd name="T25" fmla="*/ 0 h 150"/>
                <a:gd name="T26" fmla="*/ 58 w 117"/>
                <a:gd name="T27" fmla="*/ 4 h 150"/>
                <a:gd name="T28" fmla="*/ 58 w 117"/>
                <a:gd name="T29" fmla="*/ 8 h 150"/>
                <a:gd name="T30" fmla="*/ 58 w 117"/>
                <a:gd name="T31" fmla="*/ 15 h 150"/>
                <a:gd name="T32" fmla="*/ 58 w 117"/>
                <a:gd name="T33" fmla="*/ 23 h 150"/>
                <a:gd name="T34" fmla="*/ 58 w 117"/>
                <a:gd name="T35" fmla="*/ 33 h 150"/>
                <a:gd name="T36" fmla="*/ 58 w 117"/>
                <a:gd name="T37" fmla="*/ 47 h 150"/>
                <a:gd name="T38" fmla="*/ 58 w 117"/>
                <a:gd name="T39" fmla="*/ 59 h 150"/>
                <a:gd name="T40" fmla="*/ 58 w 117"/>
                <a:gd name="T41" fmla="*/ 73 h 150"/>
                <a:gd name="T42" fmla="*/ 58 w 117"/>
                <a:gd name="T43" fmla="*/ 75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215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35 w 270"/>
                <a:gd name="T27" fmla="*/ 27 h 201"/>
                <a:gd name="T28" fmla="*/ 135 w 270"/>
                <a:gd name="T29" fmla="*/ 20 h 201"/>
                <a:gd name="T30" fmla="*/ 135 w 270"/>
                <a:gd name="T31" fmla="*/ 14 h 201"/>
                <a:gd name="T32" fmla="*/ 135 w 270"/>
                <a:gd name="T33" fmla="*/ 10 h 201"/>
                <a:gd name="T34" fmla="*/ 135 w 270"/>
                <a:gd name="T35" fmla="*/ 6 h 201"/>
                <a:gd name="T36" fmla="*/ 149 w 270"/>
                <a:gd name="T37" fmla="*/ 4 h 201"/>
                <a:gd name="T38" fmla="*/ 164 w 270"/>
                <a:gd name="T39" fmla="*/ 2 h 201"/>
                <a:gd name="T40" fmla="*/ 178 w 270"/>
                <a:gd name="T41" fmla="*/ 0 h 201"/>
                <a:gd name="T42" fmla="*/ 194 w 270"/>
                <a:gd name="T43" fmla="*/ 0 h 201"/>
                <a:gd name="T44" fmla="*/ 194 w 270"/>
                <a:gd name="T45" fmla="*/ 0 h 201"/>
                <a:gd name="T46" fmla="*/ 191 w 270"/>
                <a:gd name="T47" fmla="*/ 2 h 201"/>
                <a:gd name="T48" fmla="*/ 191 w 270"/>
                <a:gd name="T49" fmla="*/ 8 h 201"/>
                <a:gd name="T50" fmla="*/ 189 w 270"/>
                <a:gd name="T51" fmla="*/ 18 h 201"/>
                <a:gd name="T52" fmla="*/ 187 w 270"/>
                <a:gd name="T53" fmla="*/ 31 h 201"/>
                <a:gd name="T54" fmla="*/ 182 w 270"/>
                <a:gd name="T55" fmla="*/ 43 h 201"/>
                <a:gd name="T56" fmla="*/ 176 w 270"/>
                <a:gd name="T57" fmla="*/ 61 h 201"/>
                <a:gd name="T58" fmla="*/ 168 w 270"/>
                <a:gd name="T59" fmla="*/ 75 h 201"/>
                <a:gd name="T60" fmla="*/ 159 w 270"/>
                <a:gd name="T61" fmla="*/ 92 h 201"/>
                <a:gd name="T62" fmla="*/ 147 w 270"/>
                <a:gd name="T63" fmla="*/ 105 h 201"/>
                <a:gd name="T64" fmla="*/ 135 w 270"/>
                <a:gd name="T65" fmla="*/ 117 h 201"/>
                <a:gd name="T66" fmla="*/ 0 w 270"/>
                <a:gd name="T67" fmla="*/ 200 h 20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  <a:lnTo>
                    <a:pt x="0" y="20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16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35 w 270"/>
                <a:gd name="T27" fmla="*/ 27 h 201"/>
                <a:gd name="T28" fmla="*/ 135 w 270"/>
                <a:gd name="T29" fmla="*/ 20 h 201"/>
                <a:gd name="T30" fmla="*/ 135 w 270"/>
                <a:gd name="T31" fmla="*/ 14 h 201"/>
                <a:gd name="T32" fmla="*/ 135 w 270"/>
                <a:gd name="T33" fmla="*/ 10 h 201"/>
                <a:gd name="T34" fmla="*/ 135 w 270"/>
                <a:gd name="T35" fmla="*/ 6 h 201"/>
                <a:gd name="T36" fmla="*/ 149 w 270"/>
                <a:gd name="T37" fmla="*/ 4 h 201"/>
                <a:gd name="T38" fmla="*/ 164 w 270"/>
                <a:gd name="T39" fmla="*/ 2 h 201"/>
                <a:gd name="T40" fmla="*/ 178 w 270"/>
                <a:gd name="T41" fmla="*/ 0 h 201"/>
                <a:gd name="T42" fmla="*/ 194 w 270"/>
                <a:gd name="T43" fmla="*/ 0 h 201"/>
                <a:gd name="T44" fmla="*/ 194 w 270"/>
                <a:gd name="T45" fmla="*/ 0 h 201"/>
                <a:gd name="T46" fmla="*/ 191 w 270"/>
                <a:gd name="T47" fmla="*/ 2 h 201"/>
                <a:gd name="T48" fmla="*/ 191 w 270"/>
                <a:gd name="T49" fmla="*/ 8 h 201"/>
                <a:gd name="T50" fmla="*/ 189 w 270"/>
                <a:gd name="T51" fmla="*/ 18 h 201"/>
                <a:gd name="T52" fmla="*/ 187 w 270"/>
                <a:gd name="T53" fmla="*/ 31 h 201"/>
                <a:gd name="T54" fmla="*/ 182 w 270"/>
                <a:gd name="T55" fmla="*/ 43 h 201"/>
                <a:gd name="T56" fmla="*/ 176 w 270"/>
                <a:gd name="T57" fmla="*/ 61 h 201"/>
                <a:gd name="T58" fmla="*/ 168 w 270"/>
                <a:gd name="T59" fmla="*/ 75 h 201"/>
                <a:gd name="T60" fmla="*/ 159 w 270"/>
                <a:gd name="T61" fmla="*/ 92 h 201"/>
                <a:gd name="T62" fmla="*/ 147 w 270"/>
                <a:gd name="T63" fmla="*/ 105 h 201"/>
                <a:gd name="T64" fmla="*/ 135 w 270"/>
                <a:gd name="T65" fmla="*/ 117 h 2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17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>
                <a:gd name="T0" fmla="*/ 243 w 341"/>
                <a:gd name="T1" fmla="*/ 221 h 339"/>
                <a:gd name="T2" fmla="*/ 211 w 341"/>
                <a:gd name="T3" fmla="*/ 208 h 339"/>
                <a:gd name="T4" fmla="*/ 179 w 341"/>
                <a:gd name="T5" fmla="*/ 194 h 339"/>
                <a:gd name="T6" fmla="*/ 148 w 341"/>
                <a:gd name="T7" fmla="*/ 179 h 339"/>
                <a:gd name="T8" fmla="*/ 116 w 341"/>
                <a:gd name="T9" fmla="*/ 143 h 339"/>
                <a:gd name="T10" fmla="*/ 84 w 341"/>
                <a:gd name="T11" fmla="*/ 108 h 339"/>
                <a:gd name="T12" fmla="*/ 57 w 341"/>
                <a:gd name="T13" fmla="*/ 84 h 339"/>
                <a:gd name="T14" fmla="*/ 34 w 341"/>
                <a:gd name="T15" fmla="*/ 84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84 h 339"/>
                <a:gd name="T42" fmla="*/ 340 w 341"/>
                <a:gd name="T43" fmla="*/ 84 h 339"/>
                <a:gd name="T44" fmla="*/ 243 w 341"/>
                <a:gd name="T45" fmla="*/ 221 h 3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  <a:lnTo>
                    <a:pt x="243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218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>
                <a:gd name="T0" fmla="*/ 243 w 341"/>
                <a:gd name="T1" fmla="*/ 221 h 339"/>
                <a:gd name="T2" fmla="*/ 211 w 341"/>
                <a:gd name="T3" fmla="*/ 208 h 339"/>
                <a:gd name="T4" fmla="*/ 179 w 341"/>
                <a:gd name="T5" fmla="*/ 194 h 339"/>
                <a:gd name="T6" fmla="*/ 148 w 341"/>
                <a:gd name="T7" fmla="*/ 179 h 339"/>
                <a:gd name="T8" fmla="*/ 116 w 341"/>
                <a:gd name="T9" fmla="*/ 143 h 339"/>
                <a:gd name="T10" fmla="*/ 84 w 341"/>
                <a:gd name="T11" fmla="*/ 108 h 339"/>
                <a:gd name="T12" fmla="*/ 57 w 341"/>
                <a:gd name="T13" fmla="*/ 84 h 339"/>
                <a:gd name="T14" fmla="*/ 34 w 341"/>
                <a:gd name="T15" fmla="*/ 84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84 h 339"/>
                <a:gd name="T42" fmla="*/ 340 w 341"/>
                <a:gd name="T43" fmla="*/ 84 h 3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219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>
                <a:gd name="T0" fmla="*/ 27 w 55"/>
                <a:gd name="T1" fmla="*/ 57 h 58"/>
                <a:gd name="T2" fmla="*/ 137 w 55"/>
                <a:gd name="T3" fmla="*/ 54 h 58"/>
                <a:gd name="T4" fmla="*/ 163 w 55"/>
                <a:gd name="T5" fmla="*/ 50 h 58"/>
                <a:gd name="T6" fmla="*/ 181 w 55"/>
                <a:gd name="T7" fmla="*/ 44 h 58"/>
                <a:gd name="T8" fmla="*/ 193 w 55"/>
                <a:gd name="T9" fmla="*/ 35 h 58"/>
                <a:gd name="T10" fmla="*/ 193 w 55"/>
                <a:gd name="T11" fmla="*/ 26 h 58"/>
                <a:gd name="T12" fmla="*/ 193 w 55"/>
                <a:gd name="T13" fmla="*/ 26 h 58"/>
                <a:gd name="T14" fmla="*/ 193 w 55"/>
                <a:gd name="T15" fmla="*/ 19 h 58"/>
                <a:gd name="T16" fmla="*/ 181 w 55"/>
                <a:gd name="T17" fmla="*/ 12 h 58"/>
                <a:gd name="T18" fmla="*/ 163 w 55"/>
                <a:gd name="T19" fmla="*/ 5 h 58"/>
                <a:gd name="T20" fmla="*/ 137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20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>
                <a:gd name="T0" fmla="*/ 27 w 55"/>
                <a:gd name="T1" fmla="*/ 57 h 58"/>
                <a:gd name="T2" fmla="*/ 137 w 55"/>
                <a:gd name="T3" fmla="*/ 54 h 58"/>
                <a:gd name="T4" fmla="*/ 163 w 55"/>
                <a:gd name="T5" fmla="*/ 50 h 58"/>
                <a:gd name="T6" fmla="*/ 181 w 55"/>
                <a:gd name="T7" fmla="*/ 44 h 58"/>
                <a:gd name="T8" fmla="*/ 193 w 55"/>
                <a:gd name="T9" fmla="*/ 35 h 58"/>
                <a:gd name="T10" fmla="*/ 193 w 55"/>
                <a:gd name="T11" fmla="*/ 26 h 58"/>
                <a:gd name="T12" fmla="*/ 193 w 55"/>
                <a:gd name="T13" fmla="*/ 26 h 58"/>
                <a:gd name="T14" fmla="*/ 193 w 55"/>
                <a:gd name="T15" fmla="*/ 19 h 58"/>
                <a:gd name="T16" fmla="*/ 181 w 55"/>
                <a:gd name="T17" fmla="*/ 12 h 58"/>
                <a:gd name="T18" fmla="*/ 163 w 55"/>
                <a:gd name="T19" fmla="*/ 5 h 58"/>
                <a:gd name="T20" fmla="*/ 137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21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22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23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>
                <a:gd name="T0" fmla="*/ 0 w 192"/>
                <a:gd name="T1" fmla="*/ 47 h 141"/>
                <a:gd name="T2" fmla="*/ 18 w 192"/>
                <a:gd name="T3" fmla="*/ 46 h 141"/>
                <a:gd name="T4" fmla="*/ 37 w 192"/>
                <a:gd name="T5" fmla="*/ 45 h 141"/>
                <a:gd name="T6" fmla="*/ 59 w 192"/>
                <a:gd name="T7" fmla="*/ 43 h 141"/>
                <a:gd name="T8" fmla="*/ 80 w 192"/>
                <a:gd name="T9" fmla="*/ 39 h 141"/>
                <a:gd name="T10" fmla="*/ 98 w 192"/>
                <a:gd name="T11" fmla="*/ 37 h 141"/>
                <a:gd name="T12" fmla="*/ 117 w 192"/>
                <a:gd name="T13" fmla="*/ 35 h 141"/>
                <a:gd name="T14" fmla="*/ 137 w 192"/>
                <a:gd name="T15" fmla="*/ 35 h 141"/>
                <a:gd name="T16" fmla="*/ 149 w 192"/>
                <a:gd name="T17" fmla="*/ 35 h 141"/>
                <a:gd name="T18" fmla="*/ 161 w 192"/>
                <a:gd name="T19" fmla="*/ 35 h 141"/>
                <a:gd name="T20" fmla="*/ 167 w 192"/>
                <a:gd name="T21" fmla="*/ 35 h 141"/>
                <a:gd name="T22" fmla="*/ 167 w 192"/>
                <a:gd name="T23" fmla="*/ 35 h 141"/>
                <a:gd name="T24" fmla="*/ 172 w 192"/>
                <a:gd name="T25" fmla="*/ 35 h 141"/>
                <a:gd name="T26" fmla="*/ 176 w 192"/>
                <a:gd name="T27" fmla="*/ 35 h 141"/>
                <a:gd name="T28" fmla="*/ 181 w 192"/>
                <a:gd name="T29" fmla="*/ 35 h 141"/>
                <a:gd name="T30" fmla="*/ 185 w 192"/>
                <a:gd name="T31" fmla="*/ 35 h 141"/>
                <a:gd name="T32" fmla="*/ 186 w 192"/>
                <a:gd name="T33" fmla="*/ 35 h 141"/>
                <a:gd name="T34" fmla="*/ 188 w 192"/>
                <a:gd name="T35" fmla="*/ 35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w 192"/>
                <a:gd name="T45" fmla="*/ 47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24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>
                <a:gd name="T0" fmla="*/ 0 w 192"/>
                <a:gd name="T1" fmla="*/ 47 h 141"/>
                <a:gd name="T2" fmla="*/ 18 w 192"/>
                <a:gd name="T3" fmla="*/ 46 h 141"/>
                <a:gd name="T4" fmla="*/ 37 w 192"/>
                <a:gd name="T5" fmla="*/ 45 h 141"/>
                <a:gd name="T6" fmla="*/ 59 w 192"/>
                <a:gd name="T7" fmla="*/ 43 h 141"/>
                <a:gd name="T8" fmla="*/ 80 w 192"/>
                <a:gd name="T9" fmla="*/ 39 h 141"/>
                <a:gd name="T10" fmla="*/ 98 w 192"/>
                <a:gd name="T11" fmla="*/ 37 h 141"/>
                <a:gd name="T12" fmla="*/ 117 w 192"/>
                <a:gd name="T13" fmla="*/ 35 h 141"/>
                <a:gd name="T14" fmla="*/ 137 w 192"/>
                <a:gd name="T15" fmla="*/ 35 h 141"/>
                <a:gd name="T16" fmla="*/ 149 w 192"/>
                <a:gd name="T17" fmla="*/ 35 h 141"/>
                <a:gd name="T18" fmla="*/ 161 w 192"/>
                <a:gd name="T19" fmla="*/ 35 h 141"/>
                <a:gd name="T20" fmla="*/ 167 w 192"/>
                <a:gd name="T21" fmla="*/ 35 h 141"/>
                <a:gd name="T22" fmla="*/ 167 w 192"/>
                <a:gd name="T23" fmla="*/ 35 h 141"/>
                <a:gd name="T24" fmla="*/ 172 w 192"/>
                <a:gd name="T25" fmla="*/ 35 h 141"/>
                <a:gd name="T26" fmla="*/ 176 w 192"/>
                <a:gd name="T27" fmla="*/ 35 h 141"/>
                <a:gd name="T28" fmla="*/ 181 w 192"/>
                <a:gd name="T29" fmla="*/ 35 h 141"/>
                <a:gd name="T30" fmla="*/ 185 w 192"/>
                <a:gd name="T31" fmla="*/ 35 h 141"/>
                <a:gd name="T32" fmla="*/ 186 w 192"/>
                <a:gd name="T33" fmla="*/ 35 h 141"/>
                <a:gd name="T34" fmla="*/ 188 w 192"/>
                <a:gd name="T35" fmla="*/ 35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225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160 w 167"/>
                <a:gd name="T13" fmla="*/ 99 h 130"/>
                <a:gd name="T14" fmla="*/ 173 w 167"/>
                <a:gd name="T15" fmla="*/ 93 h 130"/>
                <a:gd name="T16" fmla="*/ 186 w 167"/>
                <a:gd name="T17" fmla="*/ 87 h 130"/>
                <a:gd name="T18" fmla="*/ 201 w 167"/>
                <a:gd name="T19" fmla="*/ 76 h 130"/>
                <a:gd name="T20" fmla="*/ 213 w 167"/>
                <a:gd name="T21" fmla="*/ 66 h 130"/>
                <a:gd name="T22" fmla="*/ 213 w 167"/>
                <a:gd name="T23" fmla="*/ 66 h 130"/>
                <a:gd name="T24" fmla="*/ 224 w 167"/>
                <a:gd name="T25" fmla="*/ 55 h 130"/>
                <a:gd name="T26" fmla="*/ 233 w 167"/>
                <a:gd name="T27" fmla="*/ 47 h 130"/>
                <a:gd name="T28" fmla="*/ 236 w 167"/>
                <a:gd name="T29" fmla="*/ 38 h 130"/>
                <a:gd name="T30" fmla="*/ 241 w 167"/>
                <a:gd name="T31" fmla="*/ 29 h 130"/>
                <a:gd name="T32" fmla="*/ 241 w 167"/>
                <a:gd name="T33" fmla="*/ 23 h 130"/>
                <a:gd name="T34" fmla="*/ 241 w 167"/>
                <a:gd name="T35" fmla="*/ 17 h 130"/>
                <a:gd name="T36" fmla="*/ 241 w 167"/>
                <a:gd name="T37" fmla="*/ 13 h 130"/>
                <a:gd name="T38" fmla="*/ 241 w 167"/>
                <a:gd name="T39" fmla="*/ 8 h 130"/>
                <a:gd name="T40" fmla="*/ 238 w 167"/>
                <a:gd name="T41" fmla="*/ 4 h 130"/>
                <a:gd name="T42" fmla="*/ 238 w 167"/>
                <a:gd name="T43" fmla="*/ 0 h 130"/>
                <a:gd name="T44" fmla="*/ 238 w 167"/>
                <a:gd name="T45" fmla="*/ 0 h 130"/>
                <a:gd name="T46" fmla="*/ 236 w 167"/>
                <a:gd name="T47" fmla="*/ 0 h 130"/>
                <a:gd name="T48" fmla="*/ 233 w 167"/>
                <a:gd name="T49" fmla="*/ 0 h 130"/>
                <a:gd name="T50" fmla="*/ 224 w 167"/>
                <a:gd name="T51" fmla="*/ 2 h 130"/>
                <a:gd name="T52" fmla="*/ 213 w 167"/>
                <a:gd name="T53" fmla="*/ 4 h 130"/>
                <a:gd name="T54" fmla="*/ 203 w 167"/>
                <a:gd name="T55" fmla="*/ 8 h 130"/>
                <a:gd name="T56" fmla="*/ 192 w 167"/>
                <a:gd name="T57" fmla="*/ 11 h 130"/>
                <a:gd name="T58" fmla="*/ 180 w 167"/>
                <a:gd name="T59" fmla="*/ 15 h 130"/>
                <a:gd name="T60" fmla="*/ 169 w 167"/>
                <a:gd name="T61" fmla="*/ 17 h 130"/>
                <a:gd name="T62" fmla="*/ 160 w 167"/>
                <a:gd name="T63" fmla="*/ 22 h 130"/>
                <a:gd name="T64" fmla="*/ 78 w 167"/>
                <a:gd name="T65" fmla="*/ 25 h 130"/>
                <a:gd name="T66" fmla="*/ 0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  <a:lnTo>
                    <a:pt x="0" y="12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226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160 w 167"/>
                <a:gd name="T13" fmla="*/ 99 h 130"/>
                <a:gd name="T14" fmla="*/ 173 w 167"/>
                <a:gd name="T15" fmla="*/ 93 h 130"/>
                <a:gd name="T16" fmla="*/ 186 w 167"/>
                <a:gd name="T17" fmla="*/ 87 h 130"/>
                <a:gd name="T18" fmla="*/ 201 w 167"/>
                <a:gd name="T19" fmla="*/ 76 h 130"/>
                <a:gd name="T20" fmla="*/ 213 w 167"/>
                <a:gd name="T21" fmla="*/ 66 h 130"/>
                <a:gd name="T22" fmla="*/ 213 w 167"/>
                <a:gd name="T23" fmla="*/ 66 h 130"/>
                <a:gd name="T24" fmla="*/ 224 w 167"/>
                <a:gd name="T25" fmla="*/ 55 h 130"/>
                <a:gd name="T26" fmla="*/ 233 w 167"/>
                <a:gd name="T27" fmla="*/ 47 h 130"/>
                <a:gd name="T28" fmla="*/ 236 w 167"/>
                <a:gd name="T29" fmla="*/ 38 h 130"/>
                <a:gd name="T30" fmla="*/ 241 w 167"/>
                <a:gd name="T31" fmla="*/ 29 h 130"/>
                <a:gd name="T32" fmla="*/ 241 w 167"/>
                <a:gd name="T33" fmla="*/ 23 h 130"/>
                <a:gd name="T34" fmla="*/ 241 w 167"/>
                <a:gd name="T35" fmla="*/ 17 h 130"/>
                <a:gd name="T36" fmla="*/ 241 w 167"/>
                <a:gd name="T37" fmla="*/ 13 h 130"/>
                <a:gd name="T38" fmla="*/ 241 w 167"/>
                <a:gd name="T39" fmla="*/ 8 h 130"/>
                <a:gd name="T40" fmla="*/ 238 w 167"/>
                <a:gd name="T41" fmla="*/ 4 h 130"/>
                <a:gd name="T42" fmla="*/ 238 w 167"/>
                <a:gd name="T43" fmla="*/ 0 h 130"/>
                <a:gd name="T44" fmla="*/ 238 w 167"/>
                <a:gd name="T45" fmla="*/ 0 h 130"/>
                <a:gd name="T46" fmla="*/ 236 w 167"/>
                <a:gd name="T47" fmla="*/ 0 h 130"/>
                <a:gd name="T48" fmla="*/ 233 w 167"/>
                <a:gd name="T49" fmla="*/ 0 h 130"/>
                <a:gd name="T50" fmla="*/ 224 w 167"/>
                <a:gd name="T51" fmla="*/ 2 h 130"/>
                <a:gd name="T52" fmla="*/ 213 w 167"/>
                <a:gd name="T53" fmla="*/ 4 h 130"/>
                <a:gd name="T54" fmla="*/ 203 w 167"/>
                <a:gd name="T55" fmla="*/ 8 h 130"/>
                <a:gd name="T56" fmla="*/ 192 w 167"/>
                <a:gd name="T57" fmla="*/ 11 h 130"/>
                <a:gd name="T58" fmla="*/ 180 w 167"/>
                <a:gd name="T59" fmla="*/ 15 h 130"/>
                <a:gd name="T60" fmla="*/ 169 w 167"/>
                <a:gd name="T61" fmla="*/ 17 h 130"/>
                <a:gd name="T62" fmla="*/ 160 w 167"/>
                <a:gd name="T63" fmla="*/ 22 h 130"/>
                <a:gd name="T64" fmla="*/ 78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27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65 w 131"/>
                <a:gd name="T11" fmla="*/ 64 h 95"/>
                <a:gd name="T12" fmla="*/ 65 w 131"/>
                <a:gd name="T13" fmla="*/ 57 h 95"/>
                <a:gd name="T14" fmla="*/ 65 w 131"/>
                <a:gd name="T15" fmla="*/ 47 h 95"/>
                <a:gd name="T16" fmla="*/ 65 w 131"/>
                <a:gd name="T17" fmla="*/ 36 h 95"/>
                <a:gd name="T18" fmla="*/ 65 w 131"/>
                <a:gd name="T19" fmla="*/ 24 h 95"/>
                <a:gd name="T20" fmla="*/ 65 w 131"/>
                <a:gd name="T21" fmla="*/ 11 h 95"/>
                <a:gd name="T22" fmla="*/ 65 w 131"/>
                <a:gd name="T23" fmla="*/ 11 h 95"/>
                <a:gd name="T24" fmla="*/ 65 w 131"/>
                <a:gd name="T25" fmla="*/ 11 h 95"/>
                <a:gd name="T26" fmla="*/ 65 w 131"/>
                <a:gd name="T27" fmla="*/ 8 h 95"/>
                <a:gd name="T28" fmla="*/ 65 w 131"/>
                <a:gd name="T29" fmla="*/ 6 h 95"/>
                <a:gd name="T30" fmla="*/ 65 w 131"/>
                <a:gd name="T31" fmla="*/ 4 h 95"/>
                <a:gd name="T32" fmla="*/ 65 w 131"/>
                <a:gd name="T33" fmla="*/ 2 h 95"/>
                <a:gd name="T34" fmla="*/ 65 w 131"/>
                <a:gd name="T35" fmla="*/ 2 h 95"/>
                <a:gd name="T36" fmla="*/ 65 w 131"/>
                <a:gd name="T37" fmla="*/ 0 h 95"/>
                <a:gd name="T38" fmla="*/ 65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  <a:lnTo>
                    <a:pt x="0" y="9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28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65 w 131"/>
                <a:gd name="T11" fmla="*/ 64 h 95"/>
                <a:gd name="T12" fmla="*/ 65 w 131"/>
                <a:gd name="T13" fmla="*/ 57 h 95"/>
                <a:gd name="T14" fmla="*/ 65 w 131"/>
                <a:gd name="T15" fmla="*/ 47 h 95"/>
                <a:gd name="T16" fmla="*/ 65 w 131"/>
                <a:gd name="T17" fmla="*/ 36 h 95"/>
                <a:gd name="T18" fmla="*/ 65 w 131"/>
                <a:gd name="T19" fmla="*/ 24 h 95"/>
                <a:gd name="T20" fmla="*/ 65 w 131"/>
                <a:gd name="T21" fmla="*/ 11 h 95"/>
                <a:gd name="T22" fmla="*/ 65 w 131"/>
                <a:gd name="T23" fmla="*/ 11 h 95"/>
                <a:gd name="T24" fmla="*/ 65 w 131"/>
                <a:gd name="T25" fmla="*/ 11 h 95"/>
                <a:gd name="T26" fmla="*/ 65 w 131"/>
                <a:gd name="T27" fmla="*/ 8 h 95"/>
                <a:gd name="T28" fmla="*/ 65 w 131"/>
                <a:gd name="T29" fmla="*/ 6 h 95"/>
                <a:gd name="T30" fmla="*/ 65 w 131"/>
                <a:gd name="T31" fmla="*/ 4 h 95"/>
                <a:gd name="T32" fmla="*/ 65 w 131"/>
                <a:gd name="T33" fmla="*/ 2 h 95"/>
                <a:gd name="T34" fmla="*/ 65 w 131"/>
                <a:gd name="T35" fmla="*/ 2 h 95"/>
                <a:gd name="T36" fmla="*/ 65 w 131"/>
                <a:gd name="T37" fmla="*/ 0 h 95"/>
                <a:gd name="T38" fmla="*/ 65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229"/>
            <p:cNvSpPr>
              <a:spLocks/>
            </p:cNvSpPr>
            <p:nvPr/>
          </p:nvSpPr>
          <p:spPr bwMode="auto">
            <a:xfrm>
              <a:off x="2267" y="1739"/>
              <a:ext cx="163" cy="135"/>
            </a:xfrm>
            <a:custGeom>
              <a:avLst/>
              <a:gdLst>
                <a:gd name="T0" fmla="*/ 0 w 165"/>
                <a:gd name="T1" fmla="*/ 214 h 134"/>
                <a:gd name="T2" fmla="*/ 9 w 165"/>
                <a:gd name="T3" fmla="*/ 204 h 134"/>
                <a:gd name="T4" fmla="*/ 23 w 165"/>
                <a:gd name="T5" fmla="*/ 199 h 134"/>
                <a:gd name="T6" fmla="*/ 33 w 165"/>
                <a:gd name="T7" fmla="*/ 194 h 134"/>
                <a:gd name="T8" fmla="*/ 41 w 165"/>
                <a:gd name="T9" fmla="*/ 189 h 134"/>
                <a:gd name="T10" fmla="*/ 41 w 165"/>
                <a:gd name="T11" fmla="*/ 182 h 134"/>
                <a:gd name="T12" fmla="*/ 41 w 165"/>
                <a:gd name="T13" fmla="*/ 176 h 134"/>
                <a:gd name="T14" fmla="*/ 41 w 165"/>
                <a:gd name="T15" fmla="*/ 168 h 134"/>
                <a:gd name="T16" fmla="*/ 41 w 165"/>
                <a:gd name="T17" fmla="*/ 159 h 134"/>
                <a:gd name="T18" fmla="*/ 41 w 165"/>
                <a:gd name="T19" fmla="*/ 150 h 134"/>
                <a:gd name="T20" fmla="*/ 41 w 165"/>
                <a:gd name="T21" fmla="*/ 63 h 134"/>
                <a:gd name="T22" fmla="*/ 41 w 165"/>
                <a:gd name="T23" fmla="*/ 63 h 134"/>
                <a:gd name="T24" fmla="*/ 51 w 165"/>
                <a:gd name="T25" fmla="*/ 45 h 134"/>
                <a:gd name="T26" fmla="*/ 56 w 165"/>
                <a:gd name="T27" fmla="*/ 27 h 134"/>
                <a:gd name="T28" fmla="*/ 61 w 165"/>
                <a:gd name="T29" fmla="*/ 17 h 134"/>
                <a:gd name="T30" fmla="*/ 64 w 165"/>
                <a:gd name="T31" fmla="*/ 6 h 134"/>
                <a:gd name="T32" fmla="*/ 68 w 165"/>
                <a:gd name="T33" fmla="*/ 0 h 134"/>
                <a:gd name="T34" fmla="*/ 68 w 165"/>
                <a:gd name="T35" fmla="*/ 0 h 134"/>
                <a:gd name="T36" fmla="*/ 67 w 165"/>
                <a:gd name="T37" fmla="*/ 0 h 134"/>
                <a:gd name="T38" fmla="*/ 64 w 165"/>
                <a:gd name="T39" fmla="*/ 0 h 134"/>
                <a:gd name="T40" fmla="*/ 60 w 165"/>
                <a:gd name="T41" fmla="*/ 0 h 134"/>
                <a:gd name="T42" fmla="*/ 54 w 165"/>
                <a:gd name="T43" fmla="*/ 0 h 134"/>
                <a:gd name="T44" fmla="*/ 48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w 165"/>
                <a:gd name="T57" fmla="*/ 214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  <a:lnTo>
                    <a:pt x="0" y="1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230"/>
            <p:cNvSpPr>
              <a:spLocks/>
            </p:cNvSpPr>
            <p:nvPr/>
          </p:nvSpPr>
          <p:spPr bwMode="auto">
            <a:xfrm>
              <a:off x="2267" y="1739"/>
              <a:ext cx="163" cy="135"/>
            </a:xfrm>
            <a:custGeom>
              <a:avLst/>
              <a:gdLst>
                <a:gd name="T0" fmla="*/ 0 w 165"/>
                <a:gd name="T1" fmla="*/ 214 h 134"/>
                <a:gd name="T2" fmla="*/ 9 w 165"/>
                <a:gd name="T3" fmla="*/ 204 h 134"/>
                <a:gd name="T4" fmla="*/ 23 w 165"/>
                <a:gd name="T5" fmla="*/ 199 h 134"/>
                <a:gd name="T6" fmla="*/ 33 w 165"/>
                <a:gd name="T7" fmla="*/ 194 h 134"/>
                <a:gd name="T8" fmla="*/ 41 w 165"/>
                <a:gd name="T9" fmla="*/ 189 h 134"/>
                <a:gd name="T10" fmla="*/ 41 w 165"/>
                <a:gd name="T11" fmla="*/ 182 h 134"/>
                <a:gd name="T12" fmla="*/ 41 w 165"/>
                <a:gd name="T13" fmla="*/ 176 h 134"/>
                <a:gd name="T14" fmla="*/ 41 w 165"/>
                <a:gd name="T15" fmla="*/ 168 h 134"/>
                <a:gd name="T16" fmla="*/ 41 w 165"/>
                <a:gd name="T17" fmla="*/ 159 h 134"/>
                <a:gd name="T18" fmla="*/ 41 w 165"/>
                <a:gd name="T19" fmla="*/ 150 h 134"/>
                <a:gd name="T20" fmla="*/ 41 w 165"/>
                <a:gd name="T21" fmla="*/ 63 h 134"/>
                <a:gd name="T22" fmla="*/ 41 w 165"/>
                <a:gd name="T23" fmla="*/ 63 h 134"/>
                <a:gd name="T24" fmla="*/ 51 w 165"/>
                <a:gd name="T25" fmla="*/ 45 h 134"/>
                <a:gd name="T26" fmla="*/ 56 w 165"/>
                <a:gd name="T27" fmla="*/ 27 h 134"/>
                <a:gd name="T28" fmla="*/ 61 w 165"/>
                <a:gd name="T29" fmla="*/ 17 h 134"/>
                <a:gd name="T30" fmla="*/ 64 w 165"/>
                <a:gd name="T31" fmla="*/ 6 h 134"/>
                <a:gd name="T32" fmla="*/ 68 w 165"/>
                <a:gd name="T33" fmla="*/ 0 h 134"/>
                <a:gd name="T34" fmla="*/ 68 w 165"/>
                <a:gd name="T35" fmla="*/ 0 h 134"/>
                <a:gd name="T36" fmla="*/ 67 w 165"/>
                <a:gd name="T37" fmla="*/ 0 h 134"/>
                <a:gd name="T38" fmla="*/ 64 w 165"/>
                <a:gd name="T39" fmla="*/ 0 h 134"/>
                <a:gd name="T40" fmla="*/ 60 w 165"/>
                <a:gd name="T41" fmla="*/ 0 h 134"/>
                <a:gd name="T42" fmla="*/ 54 w 165"/>
                <a:gd name="T43" fmla="*/ 0 h 134"/>
                <a:gd name="T44" fmla="*/ 48 w 165"/>
                <a:gd name="T45" fmla="*/ 0 h 134"/>
                <a:gd name="T46" fmla="*/ 41 w 165"/>
                <a:gd name="T47" fmla="*/ 0 h 134"/>
                <a:gd name="T48" fmla="*/ 41 w 165"/>
                <a:gd name="T49" fmla="*/ 2 h 134"/>
                <a:gd name="T50" fmla="*/ 41 w 165"/>
                <a:gd name="T51" fmla="*/ 4 h 134"/>
                <a:gd name="T52" fmla="*/ 41 w 165"/>
                <a:gd name="T53" fmla="*/ 8 h 134"/>
                <a:gd name="T54" fmla="*/ 41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231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>
                <a:gd name="T0" fmla="*/ 0 w 145"/>
                <a:gd name="T1" fmla="*/ 70 h 141"/>
                <a:gd name="T2" fmla="*/ 13 w 145"/>
                <a:gd name="T3" fmla="*/ 70 h 141"/>
                <a:gd name="T4" fmla="*/ 25 w 145"/>
                <a:gd name="T5" fmla="*/ 70 h 141"/>
                <a:gd name="T6" fmla="*/ 40 w 145"/>
                <a:gd name="T7" fmla="*/ 70 h 141"/>
                <a:gd name="T8" fmla="*/ 52 w 145"/>
                <a:gd name="T9" fmla="*/ 70 h 141"/>
                <a:gd name="T10" fmla="*/ 68 w 145"/>
                <a:gd name="T11" fmla="*/ 70 h 141"/>
                <a:gd name="T12" fmla="*/ 82 w 145"/>
                <a:gd name="T13" fmla="*/ 70 h 141"/>
                <a:gd name="T14" fmla="*/ 97 w 145"/>
                <a:gd name="T15" fmla="*/ 70 h 141"/>
                <a:gd name="T16" fmla="*/ 107 w 145"/>
                <a:gd name="T17" fmla="*/ 70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w 145"/>
                <a:gd name="T57" fmla="*/ 70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232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>
                <a:gd name="T0" fmla="*/ 0 w 145"/>
                <a:gd name="T1" fmla="*/ 70 h 141"/>
                <a:gd name="T2" fmla="*/ 13 w 145"/>
                <a:gd name="T3" fmla="*/ 70 h 141"/>
                <a:gd name="T4" fmla="*/ 25 w 145"/>
                <a:gd name="T5" fmla="*/ 70 h 141"/>
                <a:gd name="T6" fmla="*/ 40 w 145"/>
                <a:gd name="T7" fmla="*/ 70 h 141"/>
                <a:gd name="T8" fmla="*/ 52 w 145"/>
                <a:gd name="T9" fmla="*/ 70 h 141"/>
                <a:gd name="T10" fmla="*/ 68 w 145"/>
                <a:gd name="T11" fmla="*/ 70 h 141"/>
                <a:gd name="T12" fmla="*/ 82 w 145"/>
                <a:gd name="T13" fmla="*/ 70 h 141"/>
                <a:gd name="T14" fmla="*/ 97 w 145"/>
                <a:gd name="T15" fmla="*/ 70 h 141"/>
                <a:gd name="T16" fmla="*/ 107 w 145"/>
                <a:gd name="T17" fmla="*/ 70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233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>
                <a:gd name="T0" fmla="*/ 0 w 90"/>
                <a:gd name="T1" fmla="*/ 219 h 143"/>
                <a:gd name="T2" fmla="*/ 8 w 90"/>
                <a:gd name="T3" fmla="*/ 208 h 143"/>
                <a:gd name="T4" fmla="*/ 16 w 90"/>
                <a:gd name="T5" fmla="*/ 199 h 143"/>
                <a:gd name="T6" fmla="*/ 27 w 90"/>
                <a:gd name="T7" fmla="*/ 191 h 143"/>
                <a:gd name="T8" fmla="*/ 38 w 90"/>
                <a:gd name="T9" fmla="*/ 180 h 143"/>
                <a:gd name="T10" fmla="*/ 123 w 90"/>
                <a:gd name="T11" fmla="*/ 169 h 143"/>
                <a:gd name="T12" fmla="*/ 134 w 90"/>
                <a:gd name="T13" fmla="*/ 155 h 143"/>
                <a:gd name="T14" fmla="*/ 149 w 90"/>
                <a:gd name="T15" fmla="*/ 66 h 143"/>
                <a:gd name="T16" fmla="*/ 165 w 90"/>
                <a:gd name="T17" fmla="*/ 46 h 143"/>
                <a:gd name="T18" fmla="*/ 183 w 90"/>
                <a:gd name="T19" fmla="*/ 25 h 143"/>
                <a:gd name="T20" fmla="*/ 193 w 90"/>
                <a:gd name="T21" fmla="*/ 0 h 143"/>
                <a:gd name="T22" fmla="*/ 193 w 90"/>
                <a:gd name="T23" fmla="*/ 0 h 143"/>
                <a:gd name="T24" fmla="*/ 193 w 90"/>
                <a:gd name="T25" fmla="*/ 0 h 143"/>
                <a:gd name="T26" fmla="*/ 183 w 90"/>
                <a:gd name="T27" fmla="*/ 0 h 143"/>
                <a:gd name="T28" fmla="*/ 165 w 90"/>
                <a:gd name="T29" fmla="*/ 2 h 143"/>
                <a:gd name="T30" fmla="*/ 149 w 90"/>
                <a:gd name="T31" fmla="*/ 2 h 143"/>
                <a:gd name="T32" fmla="*/ 132 w 90"/>
                <a:gd name="T33" fmla="*/ 4 h 143"/>
                <a:gd name="T34" fmla="*/ 121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w 90"/>
                <a:gd name="T45" fmla="*/ 219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  <a:lnTo>
                    <a:pt x="0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234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>
                <a:gd name="T0" fmla="*/ 0 w 90"/>
                <a:gd name="T1" fmla="*/ 219 h 143"/>
                <a:gd name="T2" fmla="*/ 8 w 90"/>
                <a:gd name="T3" fmla="*/ 208 h 143"/>
                <a:gd name="T4" fmla="*/ 16 w 90"/>
                <a:gd name="T5" fmla="*/ 199 h 143"/>
                <a:gd name="T6" fmla="*/ 27 w 90"/>
                <a:gd name="T7" fmla="*/ 191 h 143"/>
                <a:gd name="T8" fmla="*/ 38 w 90"/>
                <a:gd name="T9" fmla="*/ 180 h 143"/>
                <a:gd name="T10" fmla="*/ 123 w 90"/>
                <a:gd name="T11" fmla="*/ 169 h 143"/>
                <a:gd name="T12" fmla="*/ 134 w 90"/>
                <a:gd name="T13" fmla="*/ 155 h 143"/>
                <a:gd name="T14" fmla="*/ 149 w 90"/>
                <a:gd name="T15" fmla="*/ 66 h 143"/>
                <a:gd name="T16" fmla="*/ 165 w 90"/>
                <a:gd name="T17" fmla="*/ 46 h 143"/>
                <a:gd name="T18" fmla="*/ 183 w 90"/>
                <a:gd name="T19" fmla="*/ 25 h 143"/>
                <a:gd name="T20" fmla="*/ 193 w 90"/>
                <a:gd name="T21" fmla="*/ 0 h 143"/>
                <a:gd name="T22" fmla="*/ 193 w 90"/>
                <a:gd name="T23" fmla="*/ 0 h 143"/>
                <a:gd name="T24" fmla="*/ 193 w 90"/>
                <a:gd name="T25" fmla="*/ 0 h 143"/>
                <a:gd name="T26" fmla="*/ 183 w 90"/>
                <a:gd name="T27" fmla="*/ 0 h 143"/>
                <a:gd name="T28" fmla="*/ 165 w 90"/>
                <a:gd name="T29" fmla="*/ 2 h 143"/>
                <a:gd name="T30" fmla="*/ 149 w 90"/>
                <a:gd name="T31" fmla="*/ 2 h 143"/>
                <a:gd name="T32" fmla="*/ 132 w 90"/>
                <a:gd name="T33" fmla="*/ 4 h 143"/>
                <a:gd name="T34" fmla="*/ 121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235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8 w 91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  <a:lnTo>
                    <a:pt x="8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236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237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>
                <a:gd name="T0" fmla="*/ 143 w 279"/>
                <a:gd name="T1" fmla="*/ 429 h 505"/>
                <a:gd name="T2" fmla="*/ 127 w 279"/>
                <a:gd name="T3" fmla="*/ 411 h 505"/>
                <a:gd name="T4" fmla="*/ 109 w 279"/>
                <a:gd name="T5" fmla="*/ 390 h 505"/>
                <a:gd name="T6" fmla="*/ 92 w 279"/>
                <a:gd name="T7" fmla="*/ 369 h 505"/>
                <a:gd name="T8" fmla="*/ 76 w 279"/>
                <a:gd name="T9" fmla="*/ 344 h 505"/>
                <a:gd name="T10" fmla="*/ 58 w 279"/>
                <a:gd name="T11" fmla="*/ 316 h 505"/>
                <a:gd name="T12" fmla="*/ 41 w 279"/>
                <a:gd name="T13" fmla="*/ 289 h 505"/>
                <a:gd name="T14" fmla="*/ 26 w 279"/>
                <a:gd name="T15" fmla="*/ 262 h 505"/>
                <a:gd name="T16" fmla="*/ 16 w 279"/>
                <a:gd name="T17" fmla="*/ 252 h 505"/>
                <a:gd name="T18" fmla="*/ 7 w 279"/>
                <a:gd name="T19" fmla="*/ 252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52 h 505"/>
                <a:gd name="T70" fmla="*/ 259 w 279"/>
                <a:gd name="T71" fmla="*/ 252 h 505"/>
                <a:gd name="T72" fmla="*/ 265 w 279"/>
                <a:gd name="T73" fmla="*/ 270 h 505"/>
                <a:gd name="T74" fmla="*/ 272 w 279"/>
                <a:gd name="T75" fmla="*/ 293 h 505"/>
                <a:gd name="T76" fmla="*/ 274 w 279"/>
                <a:gd name="T77" fmla="*/ 313 h 505"/>
                <a:gd name="T78" fmla="*/ 276 w 279"/>
                <a:gd name="T79" fmla="*/ 329 h 505"/>
                <a:gd name="T80" fmla="*/ 278 w 279"/>
                <a:gd name="T81" fmla="*/ 344 h 505"/>
                <a:gd name="T82" fmla="*/ 278 w 279"/>
                <a:gd name="T83" fmla="*/ 359 h 505"/>
                <a:gd name="T84" fmla="*/ 278 w 279"/>
                <a:gd name="T85" fmla="*/ 371 h 505"/>
                <a:gd name="T86" fmla="*/ 278 w 279"/>
                <a:gd name="T87" fmla="*/ 387 h 505"/>
                <a:gd name="T88" fmla="*/ 143 w 279"/>
                <a:gd name="T89" fmla="*/ 429 h 50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  <a:lnTo>
                    <a:pt x="143" y="50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238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>
                <a:gd name="T0" fmla="*/ 143 w 279"/>
                <a:gd name="T1" fmla="*/ 429 h 505"/>
                <a:gd name="T2" fmla="*/ 127 w 279"/>
                <a:gd name="T3" fmla="*/ 411 h 505"/>
                <a:gd name="T4" fmla="*/ 109 w 279"/>
                <a:gd name="T5" fmla="*/ 390 h 505"/>
                <a:gd name="T6" fmla="*/ 92 w 279"/>
                <a:gd name="T7" fmla="*/ 369 h 505"/>
                <a:gd name="T8" fmla="*/ 76 w 279"/>
                <a:gd name="T9" fmla="*/ 344 h 505"/>
                <a:gd name="T10" fmla="*/ 58 w 279"/>
                <a:gd name="T11" fmla="*/ 316 h 505"/>
                <a:gd name="T12" fmla="*/ 41 w 279"/>
                <a:gd name="T13" fmla="*/ 289 h 505"/>
                <a:gd name="T14" fmla="*/ 26 w 279"/>
                <a:gd name="T15" fmla="*/ 262 h 505"/>
                <a:gd name="T16" fmla="*/ 16 w 279"/>
                <a:gd name="T17" fmla="*/ 252 h 505"/>
                <a:gd name="T18" fmla="*/ 7 w 279"/>
                <a:gd name="T19" fmla="*/ 252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52 h 505"/>
                <a:gd name="T70" fmla="*/ 259 w 279"/>
                <a:gd name="T71" fmla="*/ 252 h 505"/>
                <a:gd name="T72" fmla="*/ 265 w 279"/>
                <a:gd name="T73" fmla="*/ 270 h 505"/>
                <a:gd name="T74" fmla="*/ 272 w 279"/>
                <a:gd name="T75" fmla="*/ 293 h 505"/>
                <a:gd name="T76" fmla="*/ 274 w 279"/>
                <a:gd name="T77" fmla="*/ 313 h 505"/>
                <a:gd name="T78" fmla="*/ 276 w 279"/>
                <a:gd name="T79" fmla="*/ 329 h 505"/>
                <a:gd name="T80" fmla="*/ 278 w 279"/>
                <a:gd name="T81" fmla="*/ 344 h 505"/>
                <a:gd name="T82" fmla="*/ 278 w 279"/>
                <a:gd name="T83" fmla="*/ 359 h 505"/>
                <a:gd name="T84" fmla="*/ 278 w 279"/>
                <a:gd name="T85" fmla="*/ 371 h 505"/>
                <a:gd name="T86" fmla="*/ 278 w 279"/>
                <a:gd name="T87" fmla="*/ 387 h 5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239"/>
            <p:cNvSpPr>
              <a:spLocks/>
            </p:cNvSpPr>
            <p:nvPr/>
          </p:nvSpPr>
          <p:spPr bwMode="auto">
            <a:xfrm>
              <a:off x="2147" y="2297"/>
              <a:ext cx="124" cy="385"/>
            </a:xfrm>
            <a:custGeom>
              <a:avLst/>
              <a:gdLst>
                <a:gd name="T0" fmla="*/ 34 w 126"/>
                <a:gd name="T1" fmla="*/ 305 h 386"/>
                <a:gd name="T2" fmla="*/ 31 w 126"/>
                <a:gd name="T3" fmla="*/ 263 h 386"/>
                <a:gd name="T4" fmla="*/ 31 w 126"/>
                <a:gd name="T5" fmla="*/ 224 h 386"/>
                <a:gd name="T6" fmla="*/ 31 w 126"/>
                <a:gd name="T7" fmla="*/ 193 h 386"/>
                <a:gd name="T8" fmla="*/ 31 w 126"/>
                <a:gd name="T9" fmla="*/ 193 h 386"/>
                <a:gd name="T10" fmla="*/ 31 w 126"/>
                <a:gd name="T11" fmla="*/ 177 h 386"/>
                <a:gd name="T12" fmla="*/ 27 w 126"/>
                <a:gd name="T13" fmla="*/ 136 h 386"/>
                <a:gd name="T14" fmla="*/ 16 w 126"/>
                <a:gd name="T15" fmla="*/ 101 h 386"/>
                <a:gd name="T16" fmla="*/ 9 w 126"/>
                <a:gd name="T17" fmla="*/ 64 h 386"/>
                <a:gd name="T18" fmla="*/ 4 w 126"/>
                <a:gd name="T19" fmla="*/ 30 h 386"/>
                <a:gd name="T20" fmla="*/ 0 w 126"/>
                <a:gd name="T21" fmla="*/ 0 h 386"/>
                <a:gd name="T22" fmla="*/ 0 w 126"/>
                <a:gd name="T23" fmla="*/ 0 h 386"/>
                <a:gd name="T24" fmla="*/ 4 w 126"/>
                <a:gd name="T25" fmla="*/ 30 h 386"/>
                <a:gd name="T26" fmla="*/ 8 w 126"/>
                <a:gd name="T27" fmla="*/ 64 h 386"/>
                <a:gd name="T28" fmla="*/ 14 w 126"/>
                <a:gd name="T29" fmla="*/ 101 h 386"/>
                <a:gd name="T30" fmla="*/ 21 w 126"/>
                <a:gd name="T31" fmla="*/ 138 h 386"/>
                <a:gd name="T32" fmla="*/ 31 w 126"/>
                <a:gd name="T33" fmla="*/ 178 h 386"/>
                <a:gd name="T34" fmla="*/ 31 w 126"/>
                <a:gd name="T35" fmla="*/ 193 h 386"/>
                <a:gd name="T36" fmla="*/ 31 w 126"/>
                <a:gd name="T37" fmla="*/ 193 h 386"/>
                <a:gd name="T38" fmla="*/ 31 w 126"/>
                <a:gd name="T39" fmla="*/ 225 h 386"/>
                <a:gd name="T40" fmla="*/ 31 w 126"/>
                <a:gd name="T41" fmla="*/ 268 h 386"/>
                <a:gd name="T42" fmla="*/ 31 w 126"/>
                <a:gd name="T43" fmla="*/ 310 h 386"/>
                <a:gd name="T44" fmla="*/ 34 w 126"/>
                <a:gd name="T45" fmla="*/ 305 h 38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6" h="386">
                  <a:moveTo>
                    <a:pt x="125" y="380"/>
                  </a:moveTo>
                  <a:lnTo>
                    <a:pt x="103" y="338"/>
                  </a:lnTo>
                  <a:lnTo>
                    <a:pt x="85" y="299"/>
                  </a:lnTo>
                  <a:lnTo>
                    <a:pt x="67" y="256"/>
                  </a:lnTo>
                  <a:lnTo>
                    <a:pt x="50" y="216"/>
                  </a:lnTo>
                  <a:lnTo>
                    <a:pt x="37" y="177"/>
                  </a:lnTo>
                  <a:lnTo>
                    <a:pt x="27" y="136"/>
                  </a:lnTo>
                  <a:lnTo>
                    <a:pt x="16" y="101"/>
                  </a:lnTo>
                  <a:lnTo>
                    <a:pt x="9" y="64"/>
                  </a:lnTo>
                  <a:lnTo>
                    <a:pt x="4" y="30"/>
                  </a:lnTo>
                  <a:lnTo>
                    <a:pt x="0" y="0"/>
                  </a:lnTo>
                  <a:lnTo>
                    <a:pt x="4" y="30"/>
                  </a:lnTo>
                  <a:lnTo>
                    <a:pt x="8" y="64"/>
                  </a:lnTo>
                  <a:lnTo>
                    <a:pt x="14" y="101"/>
                  </a:lnTo>
                  <a:lnTo>
                    <a:pt x="21" y="138"/>
                  </a:lnTo>
                  <a:lnTo>
                    <a:pt x="32" y="178"/>
                  </a:lnTo>
                  <a:lnTo>
                    <a:pt x="42" y="218"/>
                  </a:lnTo>
                  <a:lnTo>
                    <a:pt x="55" y="258"/>
                  </a:lnTo>
                  <a:lnTo>
                    <a:pt x="69" y="300"/>
                  </a:lnTo>
                  <a:lnTo>
                    <a:pt x="88" y="343"/>
                  </a:lnTo>
                  <a:lnTo>
                    <a:pt x="110" y="385"/>
                  </a:lnTo>
                  <a:lnTo>
                    <a:pt x="125" y="38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240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>
                <a:gd name="T0" fmla="*/ 305 w 156"/>
                <a:gd name="T1" fmla="*/ 333 h 409"/>
                <a:gd name="T2" fmla="*/ 246 w 156"/>
                <a:gd name="T3" fmla="*/ 316 h 409"/>
                <a:gd name="T4" fmla="*/ 195 w 156"/>
                <a:gd name="T5" fmla="*/ 300 h 409"/>
                <a:gd name="T6" fmla="*/ 161 w 156"/>
                <a:gd name="T7" fmla="*/ 278 h 409"/>
                <a:gd name="T8" fmla="*/ 133 w 156"/>
                <a:gd name="T9" fmla="*/ 257 h 409"/>
                <a:gd name="T10" fmla="*/ 35 w 156"/>
                <a:gd name="T11" fmla="*/ 234 h 409"/>
                <a:gd name="T12" fmla="*/ 23 w 156"/>
                <a:gd name="T13" fmla="*/ 213 h 409"/>
                <a:gd name="T14" fmla="*/ 12 w 156"/>
                <a:gd name="T15" fmla="*/ 204 h 409"/>
                <a:gd name="T16" fmla="*/ 5 w 156"/>
                <a:gd name="T17" fmla="*/ 204 h 409"/>
                <a:gd name="T18" fmla="*/ 0 w 156"/>
                <a:gd name="T19" fmla="*/ 20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125 w 156"/>
                <a:gd name="T43" fmla="*/ 0 h 409"/>
                <a:gd name="T44" fmla="*/ 125 w 156"/>
                <a:gd name="T45" fmla="*/ 0 h 409"/>
                <a:gd name="T46" fmla="*/ 133 w 156"/>
                <a:gd name="T47" fmla="*/ 4 h 409"/>
                <a:gd name="T48" fmla="*/ 149 w 156"/>
                <a:gd name="T49" fmla="*/ 16 h 409"/>
                <a:gd name="T50" fmla="*/ 171 w 156"/>
                <a:gd name="T51" fmla="*/ 35 h 409"/>
                <a:gd name="T52" fmla="*/ 201 w 156"/>
                <a:gd name="T53" fmla="*/ 60 h 409"/>
                <a:gd name="T54" fmla="*/ 246 w 156"/>
                <a:gd name="T55" fmla="*/ 90 h 409"/>
                <a:gd name="T56" fmla="*/ 297 w 156"/>
                <a:gd name="T57" fmla="*/ 119 h 409"/>
                <a:gd name="T58" fmla="*/ 333 w 156"/>
                <a:gd name="T59" fmla="*/ 153 h 409"/>
                <a:gd name="T60" fmla="*/ 359 w 156"/>
                <a:gd name="T61" fmla="*/ 184 h 409"/>
                <a:gd name="T62" fmla="*/ 383 w 156"/>
                <a:gd name="T63" fmla="*/ 204 h 409"/>
                <a:gd name="T64" fmla="*/ 398 w 156"/>
                <a:gd name="T65" fmla="*/ 204 h 409"/>
                <a:gd name="T66" fmla="*/ 305 w 156"/>
                <a:gd name="T67" fmla="*/ 333 h 40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  <a:lnTo>
                    <a:pt x="115" y="40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241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>
                <a:gd name="T0" fmla="*/ 305 w 156"/>
                <a:gd name="T1" fmla="*/ 333 h 409"/>
                <a:gd name="T2" fmla="*/ 246 w 156"/>
                <a:gd name="T3" fmla="*/ 316 h 409"/>
                <a:gd name="T4" fmla="*/ 195 w 156"/>
                <a:gd name="T5" fmla="*/ 300 h 409"/>
                <a:gd name="T6" fmla="*/ 161 w 156"/>
                <a:gd name="T7" fmla="*/ 278 h 409"/>
                <a:gd name="T8" fmla="*/ 133 w 156"/>
                <a:gd name="T9" fmla="*/ 257 h 409"/>
                <a:gd name="T10" fmla="*/ 35 w 156"/>
                <a:gd name="T11" fmla="*/ 234 h 409"/>
                <a:gd name="T12" fmla="*/ 23 w 156"/>
                <a:gd name="T13" fmla="*/ 213 h 409"/>
                <a:gd name="T14" fmla="*/ 12 w 156"/>
                <a:gd name="T15" fmla="*/ 204 h 409"/>
                <a:gd name="T16" fmla="*/ 5 w 156"/>
                <a:gd name="T17" fmla="*/ 204 h 409"/>
                <a:gd name="T18" fmla="*/ 0 w 156"/>
                <a:gd name="T19" fmla="*/ 20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125 w 156"/>
                <a:gd name="T43" fmla="*/ 0 h 409"/>
                <a:gd name="T44" fmla="*/ 125 w 156"/>
                <a:gd name="T45" fmla="*/ 0 h 409"/>
                <a:gd name="T46" fmla="*/ 133 w 156"/>
                <a:gd name="T47" fmla="*/ 4 h 409"/>
                <a:gd name="T48" fmla="*/ 149 w 156"/>
                <a:gd name="T49" fmla="*/ 16 h 409"/>
                <a:gd name="T50" fmla="*/ 171 w 156"/>
                <a:gd name="T51" fmla="*/ 35 h 409"/>
                <a:gd name="T52" fmla="*/ 201 w 156"/>
                <a:gd name="T53" fmla="*/ 60 h 409"/>
                <a:gd name="T54" fmla="*/ 246 w 156"/>
                <a:gd name="T55" fmla="*/ 90 h 409"/>
                <a:gd name="T56" fmla="*/ 297 w 156"/>
                <a:gd name="T57" fmla="*/ 119 h 409"/>
                <a:gd name="T58" fmla="*/ 333 w 156"/>
                <a:gd name="T59" fmla="*/ 153 h 409"/>
                <a:gd name="T60" fmla="*/ 359 w 156"/>
                <a:gd name="T61" fmla="*/ 184 h 409"/>
                <a:gd name="T62" fmla="*/ 383 w 156"/>
                <a:gd name="T63" fmla="*/ 204 h 409"/>
                <a:gd name="T64" fmla="*/ 398 w 156"/>
                <a:gd name="T65" fmla="*/ 204 h 4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Freeform 242"/>
            <p:cNvSpPr>
              <a:spLocks/>
            </p:cNvSpPr>
            <p:nvPr/>
          </p:nvSpPr>
          <p:spPr bwMode="auto">
            <a:xfrm>
              <a:off x="2256" y="2355"/>
              <a:ext cx="77" cy="317"/>
            </a:xfrm>
            <a:custGeom>
              <a:avLst/>
              <a:gdLst>
                <a:gd name="T0" fmla="*/ 527 w 75"/>
                <a:gd name="T1" fmla="*/ 229 h 318"/>
                <a:gd name="T2" fmla="*/ 375 w 75"/>
                <a:gd name="T3" fmla="*/ 193 h 318"/>
                <a:gd name="T4" fmla="*/ 253 w 75"/>
                <a:gd name="T5" fmla="*/ 159 h 318"/>
                <a:gd name="T6" fmla="*/ 180 w 75"/>
                <a:gd name="T7" fmla="*/ 159 h 318"/>
                <a:gd name="T8" fmla="*/ 16 w 75"/>
                <a:gd name="T9" fmla="*/ 159 h 318"/>
                <a:gd name="T10" fmla="*/ 8 w 75"/>
                <a:gd name="T11" fmla="*/ 128 h 318"/>
                <a:gd name="T12" fmla="*/ 4 w 75"/>
                <a:gd name="T13" fmla="*/ 98 h 318"/>
                <a:gd name="T14" fmla="*/ 4 w 75"/>
                <a:gd name="T15" fmla="*/ 69 h 318"/>
                <a:gd name="T16" fmla="*/ 4 w 75"/>
                <a:gd name="T17" fmla="*/ 41 h 318"/>
                <a:gd name="T18" fmla="*/ 6 w 75"/>
                <a:gd name="T19" fmla="*/ 18 h 318"/>
                <a:gd name="T20" fmla="*/ 8 w 75"/>
                <a:gd name="T21" fmla="*/ 0 h 318"/>
                <a:gd name="T22" fmla="*/ 8 w 75"/>
                <a:gd name="T23" fmla="*/ 0 h 318"/>
                <a:gd name="T24" fmla="*/ 4 w 75"/>
                <a:gd name="T25" fmla="*/ 20 h 318"/>
                <a:gd name="T26" fmla="*/ 2 w 75"/>
                <a:gd name="T27" fmla="*/ 43 h 318"/>
                <a:gd name="T28" fmla="*/ 0 w 75"/>
                <a:gd name="T29" fmla="*/ 71 h 318"/>
                <a:gd name="T30" fmla="*/ 0 w 75"/>
                <a:gd name="T31" fmla="*/ 103 h 318"/>
                <a:gd name="T32" fmla="*/ 2 w 75"/>
                <a:gd name="T33" fmla="*/ 134 h 318"/>
                <a:gd name="T34" fmla="*/ 6 w 75"/>
                <a:gd name="T35" fmla="*/ 159 h 318"/>
                <a:gd name="T36" fmla="*/ 13 w 75"/>
                <a:gd name="T37" fmla="*/ 159 h 318"/>
                <a:gd name="T38" fmla="*/ 180 w 75"/>
                <a:gd name="T39" fmla="*/ 166 h 318"/>
                <a:gd name="T40" fmla="*/ 260 w 75"/>
                <a:gd name="T41" fmla="*/ 204 h 318"/>
                <a:gd name="T42" fmla="*/ 428 w 75"/>
                <a:gd name="T43" fmla="*/ 242 h 318"/>
                <a:gd name="T44" fmla="*/ 527 w 75"/>
                <a:gd name="T45" fmla="*/ 229 h 3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5" h="318">
                  <a:moveTo>
                    <a:pt x="74" y="304"/>
                  </a:moveTo>
                  <a:lnTo>
                    <a:pt x="53" y="268"/>
                  </a:lnTo>
                  <a:lnTo>
                    <a:pt x="38" y="231"/>
                  </a:lnTo>
                  <a:lnTo>
                    <a:pt x="25" y="195"/>
                  </a:lnTo>
                  <a:lnTo>
                    <a:pt x="16" y="161"/>
                  </a:lnTo>
                  <a:lnTo>
                    <a:pt x="8" y="128"/>
                  </a:lnTo>
                  <a:lnTo>
                    <a:pt x="4" y="98"/>
                  </a:lnTo>
                  <a:lnTo>
                    <a:pt x="4" y="69"/>
                  </a:lnTo>
                  <a:lnTo>
                    <a:pt x="4" y="41"/>
                  </a:lnTo>
                  <a:lnTo>
                    <a:pt x="6" y="18"/>
                  </a:lnTo>
                  <a:lnTo>
                    <a:pt x="8" y="0"/>
                  </a:lnTo>
                  <a:lnTo>
                    <a:pt x="4" y="20"/>
                  </a:lnTo>
                  <a:lnTo>
                    <a:pt x="2" y="43"/>
                  </a:lnTo>
                  <a:lnTo>
                    <a:pt x="0" y="71"/>
                  </a:lnTo>
                  <a:lnTo>
                    <a:pt x="0" y="103"/>
                  </a:lnTo>
                  <a:lnTo>
                    <a:pt x="2" y="134"/>
                  </a:lnTo>
                  <a:lnTo>
                    <a:pt x="6" y="167"/>
                  </a:lnTo>
                  <a:lnTo>
                    <a:pt x="13" y="204"/>
                  </a:lnTo>
                  <a:lnTo>
                    <a:pt x="25" y="241"/>
                  </a:lnTo>
                  <a:lnTo>
                    <a:pt x="39" y="279"/>
                  </a:lnTo>
                  <a:lnTo>
                    <a:pt x="59" y="317"/>
                  </a:lnTo>
                  <a:lnTo>
                    <a:pt x="74" y="30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Freeform 243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>
                <a:gd name="T0" fmla="*/ 38 w 187"/>
                <a:gd name="T1" fmla="*/ 246 h 405"/>
                <a:gd name="T2" fmla="*/ 31 w 187"/>
                <a:gd name="T3" fmla="*/ 236 h 405"/>
                <a:gd name="T4" fmla="*/ 23 w 187"/>
                <a:gd name="T5" fmla="*/ 225 h 405"/>
                <a:gd name="T6" fmla="*/ 17 w 187"/>
                <a:gd name="T7" fmla="*/ 204 h 405"/>
                <a:gd name="T8" fmla="*/ 13 w 187"/>
                <a:gd name="T9" fmla="*/ 184 h 405"/>
                <a:gd name="T10" fmla="*/ 8 w 187"/>
                <a:gd name="T11" fmla="*/ 163 h 405"/>
                <a:gd name="T12" fmla="*/ 4 w 187"/>
                <a:gd name="T13" fmla="*/ 142 h 405"/>
                <a:gd name="T14" fmla="*/ 2 w 187"/>
                <a:gd name="T15" fmla="*/ 122 h 405"/>
                <a:gd name="T16" fmla="*/ 0 w 187"/>
                <a:gd name="T17" fmla="*/ 101 h 405"/>
                <a:gd name="T18" fmla="*/ 0 w 187"/>
                <a:gd name="T19" fmla="*/ 101 h 405"/>
                <a:gd name="T20" fmla="*/ 0 w 187"/>
                <a:gd name="T21" fmla="*/ 101 h 405"/>
                <a:gd name="T22" fmla="*/ 0 w 187"/>
                <a:gd name="T23" fmla="*/ 101 h 405"/>
                <a:gd name="T24" fmla="*/ 2 w 187"/>
                <a:gd name="T25" fmla="*/ 101 h 405"/>
                <a:gd name="T26" fmla="*/ 6 w 187"/>
                <a:gd name="T27" fmla="*/ 101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01 h 405"/>
                <a:gd name="T78" fmla="*/ 116 w 187"/>
                <a:gd name="T79" fmla="*/ 101 h 405"/>
                <a:gd name="T80" fmla="*/ 119 w 187"/>
                <a:gd name="T81" fmla="*/ 101 h 405"/>
                <a:gd name="T82" fmla="*/ 124 w 187"/>
                <a:gd name="T83" fmla="*/ 101 h 405"/>
                <a:gd name="T84" fmla="*/ 133 w 187"/>
                <a:gd name="T85" fmla="*/ 110 h 405"/>
                <a:gd name="T86" fmla="*/ 143 w 187"/>
                <a:gd name="T87" fmla="*/ 142 h 405"/>
                <a:gd name="T88" fmla="*/ 151 w 187"/>
                <a:gd name="T89" fmla="*/ 177 h 405"/>
                <a:gd name="T90" fmla="*/ 160 w 187"/>
                <a:gd name="T91" fmla="*/ 211 h 405"/>
                <a:gd name="T92" fmla="*/ 168 w 187"/>
                <a:gd name="T93" fmla="*/ 237 h 405"/>
                <a:gd name="T94" fmla="*/ 177 w 187"/>
                <a:gd name="T95" fmla="*/ 253 h 405"/>
                <a:gd name="T96" fmla="*/ 183 w 187"/>
                <a:gd name="T97" fmla="*/ 268 h 405"/>
                <a:gd name="T98" fmla="*/ 186 w 187"/>
                <a:gd name="T99" fmla="*/ 278 h 405"/>
                <a:gd name="T100" fmla="*/ 38 w 187"/>
                <a:gd name="T101" fmla="*/ 246 h 40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  <a:lnTo>
                    <a:pt x="38" y="33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244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>
                <a:gd name="T0" fmla="*/ 38 w 187"/>
                <a:gd name="T1" fmla="*/ 246 h 405"/>
                <a:gd name="T2" fmla="*/ 31 w 187"/>
                <a:gd name="T3" fmla="*/ 236 h 405"/>
                <a:gd name="T4" fmla="*/ 23 w 187"/>
                <a:gd name="T5" fmla="*/ 225 h 405"/>
                <a:gd name="T6" fmla="*/ 17 w 187"/>
                <a:gd name="T7" fmla="*/ 204 h 405"/>
                <a:gd name="T8" fmla="*/ 13 w 187"/>
                <a:gd name="T9" fmla="*/ 184 h 405"/>
                <a:gd name="T10" fmla="*/ 8 w 187"/>
                <a:gd name="T11" fmla="*/ 163 h 405"/>
                <a:gd name="T12" fmla="*/ 4 w 187"/>
                <a:gd name="T13" fmla="*/ 142 h 405"/>
                <a:gd name="T14" fmla="*/ 2 w 187"/>
                <a:gd name="T15" fmla="*/ 122 h 405"/>
                <a:gd name="T16" fmla="*/ 0 w 187"/>
                <a:gd name="T17" fmla="*/ 101 h 405"/>
                <a:gd name="T18" fmla="*/ 0 w 187"/>
                <a:gd name="T19" fmla="*/ 101 h 405"/>
                <a:gd name="T20" fmla="*/ 0 w 187"/>
                <a:gd name="T21" fmla="*/ 101 h 405"/>
                <a:gd name="T22" fmla="*/ 0 w 187"/>
                <a:gd name="T23" fmla="*/ 101 h 405"/>
                <a:gd name="T24" fmla="*/ 2 w 187"/>
                <a:gd name="T25" fmla="*/ 101 h 405"/>
                <a:gd name="T26" fmla="*/ 6 w 187"/>
                <a:gd name="T27" fmla="*/ 101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01 h 405"/>
                <a:gd name="T78" fmla="*/ 116 w 187"/>
                <a:gd name="T79" fmla="*/ 101 h 405"/>
                <a:gd name="T80" fmla="*/ 119 w 187"/>
                <a:gd name="T81" fmla="*/ 101 h 405"/>
                <a:gd name="T82" fmla="*/ 124 w 187"/>
                <a:gd name="T83" fmla="*/ 101 h 405"/>
                <a:gd name="T84" fmla="*/ 133 w 187"/>
                <a:gd name="T85" fmla="*/ 110 h 405"/>
                <a:gd name="T86" fmla="*/ 143 w 187"/>
                <a:gd name="T87" fmla="*/ 142 h 405"/>
                <a:gd name="T88" fmla="*/ 151 w 187"/>
                <a:gd name="T89" fmla="*/ 177 h 405"/>
                <a:gd name="T90" fmla="*/ 160 w 187"/>
                <a:gd name="T91" fmla="*/ 211 h 405"/>
                <a:gd name="T92" fmla="*/ 168 w 187"/>
                <a:gd name="T93" fmla="*/ 237 h 405"/>
                <a:gd name="T94" fmla="*/ 177 w 187"/>
                <a:gd name="T95" fmla="*/ 253 h 405"/>
                <a:gd name="T96" fmla="*/ 183 w 187"/>
                <a:gd name="T97" fmla="*/ 268 h 405"/>
                <a:gd name="T98" fmla="*/ 186 w 187"/>
                <a:gd name="T99" fmla="*/ 278 h 40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245"/>
            <p:cNvSpPr>
              <a:spLocks/>
            </p:cNvSpPr>
            <p:nvPr/>
          </p:nvSpPr>
          <p:spPr bwMode="auto">
            <a:xfrm>
              <a:off x="2366" y="2520"/>
              <a:ext cx="59" cy="269"/>
            </a:xfrm>
            <a:custGeom>
              <a:avLst/>
              <a:gdLst>
                <a:gd name="T0" fmla="*/ 30 w 60"/>
                <a:gd name="T1" fmla="*/ 194 h 270"/>
                <a:gd name="T2" fmla="*/ 30 w 60"/>
                <a:gd name="T3" fmla="*/ 162 h 270"/>
                <a:gd name="T4" fmla="*/ 30 w 60"/>
                <a:gd name="T5" fmla="*/ 135 h 270"/>
                <a:gd name="T6" fmla="*/ 22 w 60"/>
                <a:gd name="T7" fmla="*/ 135 h 270"/>
                <a:gd name="T8" fmla="*/ 15 w 60"/>
                <a:gd name="T9" fmla="*/ 135 h 270"/>
                <a:gd name="T10" fmla="*/ 10 w 60"/>
                <a:gd name="T11" fmla="*/ 115 h 270"/>
                <a:gd name="T12" fmla="*/ 6 w 60"/>
                <a:gd name="T13" fmla="*/ 87 h 270"/>
                <a:gd name="T14" fmla="*/ 4 w 60"/>
                <a:gd name="T15" fmla="*/ 62 h 270"/>
                <a:gd name="T16" fmla="*/ 4 w 60"/>
                <a:gd name="T17" fmla="*/ 37 h 270"/>
                <a:gd name="T18" fmla="*/ 4 w 60"/>
                <a:gd name="T19" fmla="*/ 16 h 270"/>
                <a:gd name="T20" fmla="*/ 4 w 60"/>
                <a:gd name="T21" fmla="*/ 0 h 270"/>
                <a:gd name="T22" fmla="*/ 4 w 60"/>
                <a:gd name="T23" fmla="*/ 0 h 270"/>
                <a:gd name="T24" fmla="*/ 2 w 60"/>
                <a:gd name="T25" fmla="*/ 16 h 270"/>
                <a:gd name="T26" fmla="*/ 2 w 60"/>
                <a:gd name="T27" fmla="*/ 37 h 270"/>
                <a:gd name="T28" fmla="*/ 0 w 60"/>
                <a:gd name="T29" fmla="*/ 61 h 270"/>
                <a:gd name="T30" fmla="*/ 0 w 60"/>
                <a:gd name="T31" fmla="*/ 85 h 270"/>
                <a:gd name="T32" fmla="*/ 2 w 60"/>
                <a:gd name="T33" fmla="*/ 113 h 270"/>
                <a:gd name="T34" fmla="*/ 6 w 60"/>
                <a:gd name="T35" fmla="*/ 135 h 270"/>
                <a:gd name="T36" fmla="*/ 10 w 60"/>
                <a:gd name="T37" fmla="*/ 135 h 270"/>
                <a:gd name="T38" fmla="*/ 18 w 60"/>
                <a:gd name="T39" fmla="*/ 135 h 270"/>
                <a:gd name="T40" fmla="*/ 29 w 60"/>
                <a:gd name="T41" fmla="*/ 159 h 270"/>
                <a:gd name="T42" fmla="*/ 30 w 60"/>
                <a:gd name="T43" fmla="*/ 189 h 270"/>
                <a:gd name="T44" fmla="*/ 30 w 60"/>
                <a:gd name="T45" fmla="*/ 194 h 2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0" h="270">
                  <a:moveTo>
                    <a:pt x="59" y="269"/>
                  </a:moveTo>
                  <a:lnTo>
                    <a:pt x="43" y="237"/>
                  </a:lnTo>
                  <a:lnTo>
                    <a:pt x="31" y="207"/>
                  </a:lnTo>
                  <a:lnTo>
                    <a:pt x="22" y="176"/>
                  </a:lnTo>
                  <a:lnTo>
                    <a:pt x="15" y="144"/>
                  </a:lnTo>
                  <a:lnTo>
                    <a:pt x="10" y="115"/>
                  </a:lnTo>
                  <a:lnTo>
                    <a:pt x="6" y="87"/>
                  </a:lnTo>
                  <a:lnTo>
                    <a:pt x="4" y="62"/>
                  </a:lnTo>
                  <a:lnTo>
                    <a:pt x="4" y="37"/>
                  </a:lnTo>
                  <a:lnTo>
                    <a:pt x="4" y="16"/>
                  </a:lnTo>
                  <a:lnTo>
                    <a:pt x="4" y="0"/>
                  </a:lnTo>
                  <a:lnTo>
                    <a:pt x="2" y="16"/>
                  </a:lnTo>
                  <a:lnTo>
                    <a:pt x="2" y="37"/>
                  </a:lnTo>
                  <a:lnTo>
                    <a:pt x="0" y="61"/>
                  </a:lnTo>
                  <a:lnTo>
                    <a:pt x="0" y="85"/>
                  </a:lnTo>
                  <a:lnTo>
                    <a:pt x="2" y="113"/>
                  </a:lnTo>
                  <a:lnTo>
                    <a:pt x="6" y="142"/>
                  </a:lnTo>
                  <a:lnTo>
                    <a:pt x="10" y="174"/>
                  </a:lnTo>
                  <a:lnTo>
                    <a:pt x="18" y="204"/>
                  </a:lnTo>
                  <a:lnTo>
                    <a:pt x="29" y="234"/>
                  </a:lnTo>
                  <a:lnTo>
                    <a:pt x="43" y="264"/>
                  </a:lnTo>
                  <a:lnTo>
                    <a:pt x="59" y="26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246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>
                <a:gd name="T0" fmla="*/ 302 w 374"/>
                <a:gd name="T1" fmla="*/ 309 h 403"/>
                <a:gd name="T2" fmla="*/ 287 w 374"/>
                <a:gd name="T3" fmla="*/ 298 h 403"/>
                <a:gd name="T4" fmla="*/ 273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270 w 374"/>
                <a:gd name="T69" fmla="*/ 132 h 403"/>
                <a:gd name="T70" fmla="*/ 289 w 374"/>
                <a:gd name="T71" fmla="*/ 158 h 403"/>
                <a:gd name="T72" fmla="*/ 310 w 374"/>
                <a:gd name="T73" fmla="*/ 190 h 403"/>
                <a:gd name="T74" fmla="*/ 333 w 374"/>
                <a:gd name="T75" fmla="*/ 220 h 403"/>
                <a:gd name="T76" fmla="*/ 356 w 374"/>
                <a:gd name="T77" fmla="*/ 257 h 403"/>
                <a:gd name="T78" fmla="*/ 379 w 374"/>
                <a:gd name="T79" fmla="*/ 289 h 403"/>
                <a:gd name="T80" fmla="*/ 401 w 374"/>
                <a:gd name="T81" fmla="*/ 324 h 403"/>
                <a:gd name="T82" fmla="*/ 420 w 374"/>
                <a:gd name="T83" fmla="*/ 353 h 403"/>
                <a:gd name="T84" fmla="*/ 434 w 374"/>
                <a:gd name="T85" fmla="*/ 381 h 403"/>
                <a:gd name="T86" fmla="*/ 448 w 374"/>
                <a:gd name="T87" fmla="*/ 402 h 403"/>
                <a:gd name="T88" fmla="*/ 302 w 374"/>
                <a:gd name="T89" fmla="*/ 309 h 40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  <a:lnTo>
                    <a:pt x="227" y="30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247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>
                <a:gd name="T0" fmla="*/ 302 w 374"/>
                <a:gd name="T1" fmla="*/ 309 h 403"/>
                <a:gd name="T2" fmla="*/ 287 w 374"/>
                <a:gd name="T3" fmla="*/ 298 h 403"/>
                <a:gd name="T4" fmla="*/ 273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270 w 374"/>
                <a:gd name="T69" fmla="*/ 132 h 403"/>
                <a:gd name="T70" fmla="*/ 289 w 374"/>
                <a:gd name="T71" fmla="*/ 158 h 403"/>
                <a:gd name="T72" fmla="*/ 310 w 374"/>
                <a:gd name="T73" fmla="*/ 190 h 403"/>
                <a:gd name="T74" fmla="*/ 333 w 374"/>
                <a:gd name="T75" fmla="*/ 220 h 403"/>
                <a:gd name="T76" fmla="*/ 356 w 374"/>
                <a:gd name="T77" fmla="*/ 257 h 403"/>
                <a:gd name="T78" fmla="*/ 379 w 374"/>
                <a:gd name="T79" fmla="*/ 289 h 403"/>
                <a:gd name="T80" fmla="*/ 401 w 374"/>
                <a:gd name="T81" fmla="*/ 324 h 403"/>
                <a:gd name="T82" fmla="*/ 420 w 374"/>
                <a:gd name="T83" fmla="*/ 353 h 403"/>
                <a:gd name="T84" fmla="*/ 434 w 374"/>
                <a:gd name="T85" fmla="*/ 381 h 403"/>
                <a:gd name="T86" fmla="*/ 448 w 374"/>
                <a:gd name="T87" fmla="*/ 402 h 4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248"/>
            <p:cNvSpPr>
              <a:spLocks/>
            </p:cNvSpPr>
            <p:nvPr/>
          </p:nvSpPr>
          <p:spPr bwMode="auto">
            <a:xfrm>
              <a:off x="2022" y="2491"/>
              <a:ext cx="206" cy="226"/>
            </a:xfrm>
            <a:custGeom>
              <a:avLst/>
              <a:gdLst>
                <a:gd name="T0" fmla="*/ 279 w 205"/>
                <a:gd name="T1" fmla="*/ 294 h 225"/>
                <a:gd name="T2" fmla="*/ 266 w 205"/>
                <a:gd name="T3" fmla="*/ 278 h 225"/>
                <a:gd name="T4" fmla="*/ 243 w 205"/>
                <a:gd name="T5" fmla="*/ 252 h 225"/>
                <a:gd name="T6" fmla="*/ 218 w 205"/>
                <a:gd name="T7" fmla="*/ 222 h 225"/>
                <a:gd name="T8" fmla="*/ 186 w 205"/>
                <a:gd name="T9" fmla="*/ 190 h 225"/>
                <a:gd name="T10" fmla="*/ 82 w 205"/>
                <a:gd name="T11" fmla="*/ 84 h 225"/>
                <a:gd name="T12" fmla="*/ 52 w 205"/>
                <a:gd name="T13" fmla="*/ 52 h 225"/>
                <a:gd name="T14" fmla="*/ 29 w 205"/>
                <a:gd name="T15" fmla="*/ 27 h 225"/>
                <a:gd name="T16" fmla="*/ 10 w 205"/>
                <a:gd name="T17" fmla="*/ 11 h 225"/>
                <a:gd name="T18" fmla="*/ 0 w 205"/>
                <a:gd name="T19" fmla="*/ 0 h 225"/>
                <a:gd name="T20" fmla="*/ 2 w 205"/>
                <a:gd name="T21" fmla="*/ 4 h 225"/>
                <a:gd name="T22" fmla="*/ 2 w 205"/>
                <a:gd name="T23" fmla="*/ 4 h 225"/>
                <a:gd name="T24" fmla="*/ 13 w 205"/>
                <a:gd name="T25" fmla="*/ 16 h 225"/>
                <a:gd name="T26" fmla="*/ 29 w 205"/>
                <a:gd name="T27" fmla="*/ 36 h 225"/>
                <a:gd name="T28" fmla="*/ 49 w 205"/>
                <a:gd name="T29" fmla="*/ 59 h 225"/>
                <a:gd name="T30" fmla="*/ 72 w 205"/>
                <a:gd name="T31" fmla="*/ 84 h 225"/>
                <a:gd name="T32" fmla="*/ 97 w 205"/>
                <a:gd name="T33" fmla="*/ 111 h 225"/>
                <a:gd name="T34" fmla="*/ 195 w 205"/>
                <a:gd name="T35" fmla="*/ 211 h 225"/>
                <a:gd name="T36" fmla="*/ 218 w 205"/>
                <a:gd name="T37" fmla="*/ 237 h 225"/>
                <a:gd name="T38" fmla="*/ 239 w 205"/>
                <a:gd name="T39" fmla="*/ 262 h 225"/>
                <a:gd name="T40" fmla="*/ 255 w 205"/>
                <a:gd name="T41" fmla="*/ 282 h 225"/>
                <a:gd name="T42" fmla="*/ 269 w 205"/>
                <a:gd name="T43" fmla="*/ 299 h 225"/>
                <a:gd name="T44" fmla="*/ 279 w 205"/>
                <a:gd name="T45" fmla="*/ 294 h 2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5" h="225">
                  <a:moveTo>
                    <a:pt x="204" y="219"/>
                  </a:moveTo>
                  <a:lnTo>
                    <a:pt x="191" y="203"/>
                  </a:lnTo>
                  <a:lnTo>
                    <a:pt x="168" y="177"/>
                  </a:lnTo>
                  <a:lnTo>
                    <a:pt x="143" y="147"/>
                  </a:lnTo>
                  <a:lnTo>
                    <a:pt x="111" y="115"/>
                  </a:lnTo>
                  <a:lnTo>
                    <a:pt x="82" y="84"/>
                  </a:lnTo>
                  <a:lnTo>
                    <a:pt x="52" y="52"/>
                  </a:lnTo>
                  <a:lnTo>
                    <a:pt x="29" y="27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2" y="4"/>
                  </a:lnTo>
                  <a:lnTo>
                    <a:pt x="13" y="16"/>
                  </a:lnTo>
                  <a:lnTo>
                    <a:pt x="29" y="36"/>
                  </a:lnTo>
                  <a:lnTo>
                    <a:pt x="49" y="59"/>
                  </a:lnTo>
                  <a:lnTo>
                    <a:pt x="72" y="84"/>
                  </a:lnTo>
                  <a:lnTo>
                    <a:pt x="97" y="111"/>
                  </a:lnTo>
                  <a:lnTo>
                    <a:pt x="120" y="136"/>
                  </a:lnTo>
                  <a:lnTo>
                    <a:pt x="143" y="162"/>
                  </a:lnTo>
                  <a:lnTo>
                    <a:pt x="164" y="187"/>
                  </a:lnTo>
                  <a:lnTo>
                    <a:pt x="180" y="207"/>
                  </a:lnTo>
                  <a:lnTo>
                    <a:pt x="194" y="224"/>
                  </a:lnTo>
                  <a:lnTo>
                    <a:pt x="204" y="21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249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>
                <a:gd name="T0" fmla="*/ 413 w 414"/>
                <a:gd name="T1" fmla="*/ 302 h 277"/>
                <a:gd name="T2" fmla="*/ 395 w 414"/>
                <a:gd name="T3" fmla="*/ 285 h 277"/>
                <a:gd name="T4" fmla="*/ 374 w 414"/>
                <a:gd name="T5" fmla="*/ 266 h 277"/>
                <a:gd name="T6" fmla="*/ 353 w 414"/>
                <a:gd name="T7" fmla="*/ 247 h 277"/>
                <a:gd name="T8" fmla="*/ 328 w 414"/>
                <a:gd name="T9" fmla="*/ 228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215 h 277"/>
                <a:gd name="T70" fmla="*/ 116 w 414"/>
                <a:gd name="T71" fmla="*/ 232 h 277"/>
                <a:gd name="T72" fmla="*/ 132 w 414"/>
                <a:gd name="T73" fmla="*/ 249 h 277"/>
                <a:gd name="T74" fmla="*/ 149 w 414"/>
                <a:gd name="T75" fmla="*/ 266 h 277"/>
                <a:gd name="T76" fmla="*/ 168 w 414"/>
                <a:gd name="T77" fmla="*/ 282 h 277"/>
                <a:gd name="T78" fmla="*/ 187 w 414"/>
                <a:gd name="T79" fmla="*/ 300 h 277"/>
                <a:gd name="T80" fmla="*/ 206 w 414"/>
                <a:gd name="T81" fmla="*/ 314 h 277"/>
                <a:gd name="T82" fmla="*/ 227 w 414"/>
                <a:gd name="T83" fmla="*/ 329 h 277"/>
                <a:gd name="T84" fmla="*/ 248 w 414"/>
                <a:gd name="T85" fmla="*/ 342 h 277"/>
                <a:gd name="T86" fmla="*/ 271 w 414"/>
                <a:gd name="T87" fmla="*/ 351 h 277"/>
                <a:gd name="T88" fmla="*/ 413 w 414"/>
                <a:gd name="T89" fmla="*/ 302 h 2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  <a:lnTo>
                    <a:pt x="413" y="22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250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>
                <a:gd name="T0" fmla="*/ 413 w 414"/>
                <a:gd name="T1" fmla="*/ 302 h 277"/>
                <a:gd name="T2" fmla="*/ 395 w 414"/>
                <a:gd name="T3" fmla="*/ 285 h 277"/>
                <a:gd name="T4" fmla="*/ 374 w 414"/>
                <a:gd name="T5" fmla="*/ 266 h 277"/>
                <a:gd name="T6" fmla="*/ 353 w 414"/>
                <a:gd name="T7" fmla="*/ 247 h 277"/>
                <a:gd name="T8" fmla="*/ 328 w 414"/>
                <a:gd name="T9" fmla="*/ 228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215 h 277"/>
                <a:gd name="T70" fmla="*/ 116 w 414"/>
                <a:gd name="T71" fmla="*/ 232 h 277"/>
                <a:gd name="T72" fmla="*/ 132 w 414"/>
                <a:gd name="T73" fmla="*/ 249 h 277"/>
                <a:gd name="T74" fmla="*/ 149 w 414"/>
                <a:gd name="T75" fmla="*/ 266 h 277"/>
                <a:gd name="T76" fmla="*/ 168 w 414"/>
                <a:gd name="T77" fmla="*/ 282 h 277"/>
                <a:gd name="T78" fmla="*/ 187 w 414"/>
                <a:gd name="T79" fmla="*/ 300 h 277"/>
                <a:gd name="T80" fmla="*/ 206 w 414"/>
                <a:gd name="T81" fmla="*/ 314 h 277"/>
                <a:gd name="T82" fmla="*/ 227 w 414"/>
                <a:gd name="T83" fmla="*/ 329 h 277"/>
                <a:gd name="T84" fmla="*/ 248 w 414"/>
                <a:gd name="T85" fmla="*/ 342 h 277"/>
                <a:gd name="T86" fmla="*/ 271 w 414"/>
                <a:gd name="T87" fmla="*/ 351 h 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251"/>
            <p:cNvSpPr>
              <a:spLocks/>
            </p:cNvSpPr>
            <p:nvPr/>
          </p:nvSpPr>
          <p:spPr bwMode="auto">
            <a:xfrm>
              <a:off x="2060" y="2667"/>
              <a:ext cx="260" cy="182"/>
            </a:xfrm>
            <a:custGeom>
              <a:avLst/>
              <a:gdLst>
                <a:gd name="T0" fmla="*/ 330 w 259"/>
                <a:gd name="T1" fmla="*/ 181 h 182"/>
                <a:gd name="T2" fmla="*/ 318 w 259"/>
                <a:gd name="T3" fmla="*/ 176 h 182"/>
                <a:gd name="T4" fmla="*/ 305 w 259"/>
                <a:gd name="T5" fmla="*/ 172 h 182"/>
                <a:gd name="T6" fmla="*/ 293 w 259"/>
                <a:gd name="T7" fmla="*/ 163 h 182"/>
                <a:gd name="T8" fmla="*/ 278 w 259"/>
                <a:gd name="T9" fmla="*/ 159 h 182"/>
                <a:gd name="T10" fmla="*/ 263 w 259"/>
                <a:gd name="T11" fmla="*/ 151 h 182"/>
                <a:gd name="T12" fmla="*/ 249 w 259"/>
                <a:gd name="T13" fmla="*/ 142 h 182"/>
                <a:gd name="T14" fmla="*/ 236 w 259"/>
                <a:gd name="T15" fmla="*/ 133 h 182"/>
                <a:gd name="T16" fmla="*/ 222 w 259"/>
                <a:gd name="T17" fmla="*/ 126 h 182"/>
                <a:gd name="T18" fmla="*/ 208 w 259"/>
                <a:gd name="T19" fmla="*/ 117 h 182"/>
                <a:gd name="T20" fmla="*/ 121 w 259"/>
                <a:gd name="T21" fmla="*/ 107 h 182"/>
                <a:gd name="T22" fmla="*/ 121 w 259"/>
                <a:gd name="T23" fmla="*/ 107 h 182"/>
                <a:gd name="T24" fmla="*/ 110 w 259"/>
                <a:gd name="T25" fmla="*/ 96 h 182"/>
                <a:gd name="T26" fmla="*/ 98 w 259"/>
                <a:gd name="T27" fmla="*/ 85 h 182"/>
                <a:gd name="T28" fmla="*/ 85 w 259"/>
                <a:gd name="T29" fmla="*/ 73 h 182"/>
                <a:gd name="T30" fmla="*/ 73 w 259"/>
                <a:gd name="T31" fmla="*/ 60 h 182"/>
                <a:gd name="T32" fmla="*/ 60 w 259"/>
                <a:gd name="T33" fmla="*/ 50 h 182"/>
                <a:gd name="T34" fmla="*/ 48 w 259"/>
                <a:gd name="T35" fmla="*/ 37 h 182"/>
                <a:gd name="T36" fmla="*/ 35 w 259"/>
                <a:gd name="T37" fmla="*/ 27 h 182"/>
                <a:gd name="T38" fmla="*/ 25 w 259"/>
                <a:gd name="T39" fmla="*/ 18 h 182"/>
                <a:gd name="T40" fmla="*/ 12 w 259"/>
                <a:gd name="T41" fmla="*/ 8 h 182"/>
                <a:gd name="T42" fmla="*/ 0 w 259"/>
                <a:gd name="T43" fmla="*/ 0 h 182"/>
                <a:gd name="T44" fmla="*/ 0 w 259"/>
                <a:gd name="T45" fmla="*/ 0 h 182"/>
                <a:gd name="T46" fmla="*/ 12 w 259"/>
                <a:gd name="T47" fmla="*/ 8 h 182"/>
                <a:gd name="T48" fmla="*/ 25 w 259"/>
                <a:gd name="T49" fmla="*/ 16 h 182"/>
                <a:gd name="T50" fmla="*/ 37 w 259"/>
                <a:gd name="T51" fmla="*/ 25 h 182"/>
                <a:gd name="T52" fmla="*/ 50 w 259"/>
                <a:gd name="T53" fmla="*/ 36 h 182"/>
                <a:gd name="T54" fmla="*/ 62 w 259"/>
                <a:gd name="T55" fmla="*/ 43 h 182"/>
                <a:gd name="T56" fmla="*/ 74 w 259"/>
                <a:gd name="T57" fmla="*/ 54 h 182"/>
                <a:gd name="T58" fmla="*/ 87 w 259"/>
                <a:gd name="T59" fmla="*/ 64 h 182"/>
                <a:gd name="T60" fmla="*/ 99 w 259"/>
                <a:gd name="T61" fmla="*/ 75 h 182"/>
                <a:gd name="T62" fmla="*/ 113 w 259"/>
                <a:gd name="T63" fmla="*/ 85 h 182"/>
                <a:gd name="T64" fmla="*/ 125 w 259"/>
                <a:gd name="T65" fmla="*/ 96 h 182"/>
                <a:gd name="T66" fmla="*/ 125 w 259"/>
                <a:gd name="T67" fmla="*/ 96 h 182"/>
                <a:gd name="T68" fmla="*/ 211 w 259"/>
                <a:gd name="T69" fmla="*/ 105 h 182"/>
                <a:gd name="T70" fmla="*/ 224 w 259"/>
                <a:gd name="T71" fmla="*/ 115 h 182"/>
                <a:gd name="T72" fmla="*/ 238 w 259"/>
                <a:gd name="T73" fmla="*/ 123 h 182"/>
                <a:gd name="T74" fmla="*/ 252 w 259"/>
                <a:gd name="T75" fmla="*/ 132 h 182"/>
                <a:gd name="T76" fmla="*/ 268 w 259"/>
                <a:gd name="T77" fmla="*/ 140 h 182"/>
                <a:gd name="T78" fmla="*/ 282 w 259"/>
                <a:gd name="T79" fmla="*/ 146 h 182"/>
                <a:gd name="T80" fmla="*/ 297 w 259"/>
                <a:gd name="T81" fmla="*/ 153 h 182"/>
                <a:gd name="T82" fmla="*/ 309 w 259"/>
                <a:gd name="T83" fmla="*/ 159 h 182"/>
                <a:gd name="T84" fmla="*/ 323 w 259"/>
                <a:gd name="T85" fmla="*/ 165 h 182"/>
                <a:gd name="T86" fmla="*/ 333 w 259"/>
                <a:gd name="T87" fmla="*/ 170 h 182"/>
                <a:gd name="T88" fmla="*/ 330 w 259"/>
                <a:gd name="T89" fmla="*/ 181 h 1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59" h="182">
                  <a:moveTo>
                    <a:pt x="255" y="181"/>
                  </a:moveTo>
                  <a:lnTo>
                    <a:pt x="243" y="176"/>
                  </a:lnTo>
                  <a:lnTo>
                    <a:pt x="230" y="172"/>
                  </a:lnTo>
                  <a:lnTo>
                    <a:pt x="218" y="163"/>
                  </a:lnTo>
                  <a:lnTo>
                    <a:pt x="203" y="159"/>
                  </a:lnTo>
                  <a:lnTo>
                    <a:pt x="188" y="151"/>
                  </a:lnTo>
                  <a:lnTo>
                    <a:pt x="174" y="142"/>
                  </a:lnTo>
                  <a:lnTo>
                    <a:pt x="161" y="133"/>
                  </a:lnTo>
                  <a:lnTo>
                    <a:pt x="147" y="126"/>
                  </a:lnTo>
                  <a:lnTo>
                    <a:pt x="133" y="117"/>
                  </a:lnTo>
                  <a:lnTo>
                    <a:pt x="121" y="107"/>
                  </a:lnTo>
                  <a:lnTo>
                    <a:pt x="110" y="96"/>
                  </a:lnTo>
                  <a:lnTo>
                    <a:pt x="98" y="85"/>
                  </a:lnTo>
                  <a:lnTo>
                    <a:pt x="85" y="73"/>
                  </a:lnTo>
                  <a:lnTo>
                    <a:pt x="73" y="60"/>
                  </a:lnTo>
                  <a:lnTo>
                    <a:pt x="60" y="50"/>
                  </a:lnTo>
                  <a:lnTo>
                    <a:pt x="48" y="37"/>
                  </a:lnTo>
                  <a:lnTo>
                    <a:pt x="35" y="27"/>
                  </a:lnTo>
                  <a:lnTo>
                    <a:pt x="25" y="18"/>
                  </a:lnTo>
                  <a:lnTo>
                    <a:pt x="12" y="8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5" y="16"/>
                  </a:lnTo>
                  <a:lnTo>
                    <a:pt x="37" y="25"/>
                  </a:lnTo>
                  <a:lnTo>
                    <a:pt x="50" y="36"/>
                  </a:lnTo>
                  <a:lnTo>
                    <a:pt x="62" y="43"/>
                  </a:lnTo>
                  <a:lnTo>
                    <a:pt x="74" y="54"/>
                  </a:lnTo>
                  <a:lnTo>
                    <a:pt x="87" y="64"/>
                  </a:lnTo>
                  <a:lnTo>
                    <a:pt x="99" y="75"/>
                  </a:lnTo>
                  <a:lnTo>
                    <a:pt x="113" y="85"/>
                  </a:lnTo>
                  <a:lnTo>
                    <a:pt x="125" y="96"/>
                  </a:lnTo>
                  <a:lnTo>
                    <a:pt x="136" y="105"/>
                  </a:lnTo>
                  <a:lnTo>
                    <a:pt x="149" y="115"/>
                  </a:lnTo>
                  <a:lnTo>
                    <a:pt x="163" y="123"/>
                  </a:lnTo>
                  <a:lnTo>
                    <a:pt x="177" y="132"/>
                  </a:lnTo>
                  <a:lnTo>
                    <a:pt x="193" y="140"/>
                  </a:lnTo>
                  <a:lnTo>
                    <a:pt x="207" y="146"/>
                  </a:lnTo>
                  <a:lnTo>
                    <a:pt x="222" y="153"/>
                  </a:lnTo>
                  <a:lnTo>
                    <a:pt x="234" y="159"/>
                  </a:lnTo>
                  <a:lnTo>
                    <a:pt x="248" y="165"/>
                  </a:lnTo>
                  <a:lnTo>
                    <a:pt x="258" y="170"/>
                  </a:lnTo>
                  <a:lnTo>
                    <a:pt x="255" y="18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252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267 w 317"/>
                <a:gd name="T67" fmla="*/ 71 h 1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  <a:lnTo>
                    <a:pt x="267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253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Freeform 254"/>
            <p:cNvSpPr>
              <a:spLocks/>
            </p:cNvSpPr>
            <p:nvPr/>
          </p:nvSpPr>
          <p:spPr bwMode="auto">
            <a:xfrm>
              <a:off x="2243" y="2856"/>
              <a:ext cx="220" cy="96"/>
            </a:xfrm>
            <a:custGeom>
              <a:avLst/>
              <a:gdLst>
                <a:gd name="T0" fmla="*/ 293 w 219"/>
                <a:gd name="T1" fmla="*/ 85 h 96"/>
                <a:gd name="T2" fmla="*/ 262 w 219"/>
                <a:gd name="T3" fmla="*/ 76 h 96"/>
                <a:gd name="T4" fmla="*/ 234 w 219"/>
                <a:gd name="T5" fmla="*/ 67 h 96"/>
                <a:gd name="T6" fmla="*/ 207 w 219"/>
                <a:gd name="T7" fmla="*/ 59 h 96"/>
                <a:gd name="T8" fmla="*/ 107 w 219"/>
                <a:gd name="T9" fmla="*/ 48 h 96"/>
                <a:gd name="T10" fmla="*/ 86 w 219"/>
                <a:gd name="T11" fmla="*/ 40 h 96"/>
                <a:gd name="T12" fmla="*/ 63 w 219"/>
                <a:gd name="T13" fmla="*/ 32 h 96"/>
                <a:gd name="T14" fmla="*/ 43 w 219"/>
                <a:gd name="T15" fmla="*/ 23 h 96"/>
                <a:gd name="T16" fmla="*/ 27 w 219"/>
                <a:gd name="T17" fmla="*/ 15 h 96"/>
                <a:gd name="T18" fmla="*/ 13 w 219"/>
                <a:gd name="T19" fmla="*/ 6 h 96"/>
                <a:gd name="T20" fmla="*/ 0 w 219"/>
                <a:gd name="T21" fmla="*/ 0 h 96"/>
                <a:gd name="T22" fmla="*/ 0 w 219"/>
                <a:gd name="T23" fmla="*/ 0 h 96"/>
                <a:gd name="T24" fmla="*/ 13 w 219"/>
                <a:gd name="T25" fmla="*/ 6 h 96"/>
                <a:gd name="T26" fmla="*/ 27 w 219"/>
                <a:gd name="T27" fmla="*/ 15 h 96"/>
                <a:gd name="T28" fmla="*/ 43 w 219"/>
                <a:gd name="T29" fmla="*/ 25 h 96"/>
                <a:gd name="T30" fmla="*/ 63 w 219"/>
                <a:gd name="T31" fmla="*/ 36 h 96"/>
                <a:gd name="T32" fmla="*/ 84 w 219"/>
                <a:gd name="T33" fmla="*/ 46 h 96"/>
                <a:gd name="T34" fmla="*/ 105 w 219"/>
                <a:gd name="T35" fmla="*/ 57 h 96"/>
                <a:gd name="T36" fmla="*/ 205 w 219"/>
                <a:gd name="T37" fmla="*/ 67 h 96"/>
                <a:gd name="T38" fmla="*/ 230 w 219"/>
                <a:gd name="T39" fmla="*/ 76 h 96"/>
                <a:gd name="T40" fmla="*/ 257 w 219"/>
                <a:gd name="T41" fmla="*/ 87 h 96"/>
                <a:gd name="T42" fmla="*/ 289 w 219"/>
                <a:gd name="T43" fmla="*/ 95 h 96"/>
                <a:gd name="T44" fmla="*/ 293 w 219"/>
                <a:gd name="T45" fmla="*/ 85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19" h="96">
                  <a:moveTo>
                    <a:pt x="218" y="85"/>
                  </a:moveTo>
                  <a:lnTo>
                    <a:pt x="187" y="76"/>
                  </a:lnTo>
                  <a:lnTo>
                    <a:pt x="159" y="67"/>
                  </a:lnTo>
                  <a:lnTo>
                    <a:pt x="132" y="59"/>
                  </a:lnTo>
                  <a:lnTo>
                    <a:pt x="107" y="48"/>
                  </a:lnTo>
                  <a:lnTo>
                    <a:pt x="86" y="40"/>
                  </a:lnTo>
                  <a:lnTo>
                    <a:pt x="63" y="32"/>
                  </a:lnTo>
                  <a:lnTo>
                    <a:pt x="43" y="23"/>
                  </a:lnTo>
                  <a:lnTo>
                    <a:pt x="27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7" y="15"/>
                  </a:lnTo>
                  <a:lnTo>
                    <a:pt x="43" y="25"/>
                  </a:lnTo>
                  <a:lnTo>
                    <a:pt x="63" y="36"/>
                  </a:lnTo>
                  <a:lnTo>
                    <a:pt x="84" y="46"/>
                  </a:lnTo>
                  <a:lnTo>
                    <a:pt x="105" y="57"/>
                  </a:lnTo>
                  <a:lnTo>
                    <a:pt x="130" y="67"/>
                  </a:lnTo>
                  <a:lnTo>
                    <a:pt x="155" y="76"/>
                  </a:lnTo>
                  <a:lnTo>
                    <a:pt x="182" y="87"/>
                  </a:lnTo>
                  <a:lnTo>
                    <a:pt x="214" y="95"/>
                  </a:lnTo>
                  <a:lnTo>
                    <a:pt x="218" y="8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Freeform 255"/>
            <p:cNvSpPr>
              <a:spLocks/>
            </p:cNvSpPr>
            <p:nvPr/>
          </p:nvSpPr>
          <p:spPr bwMode="auto">
            <a:xfrm>
              <a:off x="2243" y="2655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295 w 326"/>
                <a:gd name="T89" fmla="*/ 277 h 2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  <a:lnTo>
                    <a:pt x="295" y="27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256"/>
            <p:cNvSpPr>
              <a:spLocks/>
            </p:cNvSpPr>
            <p:nvPr/>
          </p:nvSpPr>
          <p:spPr bwMode="auto">
            <a:xfrm>
              <a:off x="2243" y="2655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257"/>
            <p:cNvSpPr>
              <a:spLocks/>
            </p:cNvSpPr>
            <p:nvPr/>
          </p:nvSpPr>
          <p:spPr bwMode="auto">
            <a:xfrm>
              <a:off x="2343" y="2732"/>
              <a:ext cx="191" cy="177"/>
            </a:xfrm>
            <a:custGeom>
              <a:avLst/>
              <a:gdLst>
                <a:gd name="T0" fmla="*/ 190 w 191"/>
                <a:gd name="T1" fmla="*/ 243 h 176"/>
                <a:gd name="T2" fmla="*/ 169 w 191"/>
                <a:gd name="T3" fmla="*/ 229 h 176"/>
                <a:gd name="T4" fmla="*/ 144 w 191"/>
                <a:gd name="T5" fmla="*/ 213 h 176"/>
                <a:gd name="T6" fmla="*/ 124 w 191"/>
                <a:gd name="T7" fmla="*/ 194 h 176"/>
                <a:gd name="T8" fmla="*/ 101 w 191"/>
                <a:gd name="T9" fmla="*/ 178 h 176"/>
                <a:gd name="T10" fmla="*/ 80 w 191"/>
                <a:gd name="T11" fmla="*/ 83 h 176"/>
                <a:gd name="T12" fmla="*/ 59 w 191"/>
                <a:gd name="T13" fmla="*/ 64 h 176"/>
                <a:gd name="T14" fmla="*/ 40 w 191"/>
                <a:gd name="T15" fmla="*/ 46 h 176"/>
                <a:gd name="T16" fmla="*/ 25 w 191"/>
                <a:gd name="T17" fmla="*/ 29 h 176"/>
                <a:gd name="T18" fmla="*/ 10 w 191"/>
                <a:gd name="T19" fmla="*/ 12 h 176"/>
                <a:gd name="T20" fmla="*/ 0 w 191"/>
                <a:gd name="T21" fmla="*/ 0 h 176"/>
                <a:gd name="T22" fmla="*/ 0 w 191"/>
                <a:gd name="T23" fmla="*/ 0 h 176"/>
                <a:gd name="T24" fmla="*/ 10 w 191"/>
                <a:gd name="T25" fmla="*/ 12 h 176"/>
                <a:gd name="T26" fmla="*/ 23 w 191"/>
                <a:gd name="T27" fmla="*/ 29 h 176"/>
                <a:gd name="T28" fmla="*/ 38 w 191"/>
                <a:gd name="T29" fmla="*/ 48 h 176"/>
                <a:gd name="T30" fmla="*/ 57 w 191"/>
                <a:gd name="T31" fmla="*/ 67 h 176"/>
                <a:gd name="T32" fmla="*/ 75 w 191"/>
                <a:gd name="T33" fmla="*/ 85 h 176"/>
                <a:gd name="T34" fmla="*/ 96 w 191"/>
                <a:gd name="T35" fmla="*/ 181 h 176"/>
                <a:gd name="T36" fmla="*/ 118 w 191"/>
                <a:gd name="T37" fmla="*/ 201 h 176"/>
                <a:gd name="T38" fmla="*/ 139 w 191"/>
                <a:gd name="T39" fmla="*/ 220 h 176"/>
                <a:gd name="T40" fmla="*/ 160 w 191"/>
                <a:gd name="T41" fmla="*/ 234 h 176"/>
                <a:gd name="T42" fmla="*/ 181 w 191"/>
                <a:gd name="T43" fmla="*/ 250 h 176"/>
                <a:gd name="T44" fmla="*/ 190 w 191"/>
                <a:gd name="T45" fmla="*/ 243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1" h="176">
                  <a:moveTo>
                    <a:pt x="190" y="168"/>
                  </a:moveTo>
                  <a:lnTo>
                    <a:pt x="169" y="154"/>
                  </a:lnTo>
                  <a:lnTo>
                    <a:pt x="144" y="138"/>
                  </a:lnTo>
                  <a:lnTo>
                    <a:pt x="124" y="119"/>
                  </a:lnTo>
                  <a:lnTo>
                    <a:pt x="101" y="103"/>
                  </a:lnTo>
                  <a:lnTo>
                    <a:pt x="80" y="83"/>
                  </a:lnTo>
                  <a:lnTo>
                    <a:pt x="59" y="64"/>
                  </a:lnTo>
                  <a:lnTo>
                    <a:pt x="40" y="46"/>
                  </a:lnTo>
                  <a:lnTo>
                    <a:pt x="25" y="29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23" y="29"/>
                  </a:lnTo>
                  <a:lnTo>
                    <a:pt x="38" y="48"/>
                  </a:lnTo>
                  <a:lnTo>
                    <a:pt x="57" y="67"/>
                  </a:lnTo>
                  <a:lnTo>
                    <a:pt x="75" y="85"/>
                  </a:lnTo>
                  <a:lnTo>
                    <a:pt x="96" y="106"/>
                  </a:lnTo>
                  <a:lnTo>
                    <a:pt x="118" y="126"/>
                  </a:lnTo>
                  <a:lnTo>
                    <a:pt x="139" y="145"/>
                  </a:lnTo>
                  <a:lnTo>
                    <a:pt x="160" y="159"/>
                  </a:lnTo>
                  <a:lnTo>
                    <a:pt x="181" y="175"/>
                  </a:lnTo>
                  <a:lnTo>
                    <a:pt x="190" y="16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Freeform 258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210 w 235"/>
                <a:gd name="T89" fmla="*/ 412 h 4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  <a:lnTo>
                    <a:pt x="210" y="41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259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Freeform 260"/>
            <p:cNvSpPr>
              <a:spLocks/>
            </p:cNvSpPr>
            <p:nvPr/>
          </p:nvSpPr>
          <p:spPr bwMode="auto">
            <a:xfrm>
              <a:off x="2459" y="2655"/>
              <a:ext cx="163" cy="273"/>
            </a:xfrm>
            <a:custGeom>
              <a:avLst/>
              <a:gdLst>
                <a:gd name="T0" fmla="*/ 162 w 163"/>
                <a:gd name="T1" fmla="*/ 447 h 271"/>
                <a:gd name="T2" fmla="*/ 145 w 163"/>
                <a:gd name="T3" fmla="*/ 429 h 271"/>
                <a:gd name="T4" fmla="*/ 130 w 163"/>
                <a:gd name="T5" fmla="*/ 412 h 271"/>
                <a:gd name="T6" fmla="*/ 115 w 163"/>
                <a:gd name="T7" fmla="*/ 393 h 271"/>
                <a:gd name="T8" fmla="*/ 103 w 163"/>
                <a:gd name="T9" fmla="*/ 376 h 271"/>
                <a:gd name="T10" fmla="*/ 90 w 163"/>
                <a:gd name="T11" fmla="*/ 349 h 271"/>
                <a:gd name="T12" fmla="*/ 79 w 163"/>
                <a:gd name="T13" fmla="*/ 320 h 271"/>
                <a:gd name="T14" fmla="*/ 69 w 163"/>
                <a:gd name="T15" fmla="*/ 296 h 271"/>
                <a:gd name="T16" fmla="*/ 60 w 163"/>
                <a:gd name="T17" fmla="*/ 270 h 271"/>
                <a:gd name="T18" fmla="*/ 52 w 163"/>
                <a:gd name="T19" fmla="*/ 244 h 271"/>
                <a:gd name="T20" fmla="*/ 44 w 163"/>
                <a:gd name="T21" fmla="*/ 214 h 271"/>
                <a:gd name="T22" fmla="*/ 44 w 163"/>
                <a:gd name="T23" fmla="*/ 214 h 271"/>
                <a:gd name="T24" fmla="*/ 37 w 163"/>
                <a:gd name="T25" fmla="*/ 199 h 271"/>
                <a:gd name="T26" fmla="*/ 33 w 163"/>
                <a:gd name="T27" fmla="*/ 188 h 271"/>
                <a:gd name="T28" fmla="*/ 27 w 163"/>
                <a:gd name="T29" fmla="*/ 176 h 271"/>
                <a:gd name="T30" fmla="*/ 20 w 163"/>
                <a:gd name="T31" fmla="*/ 163 h 271"/>
                <a:gd name="T32" fmla="*/ 16 w 163"/>
                <a:gd name="T33" fmla="*/ 148 h 271"/>
                <a:gd name="T34" fmla="*/ 12 w 163"/>
                <a:gd name="T35" fmla="*/ 58 h 271"/>
                <a:gd name="T36" fmla="*/ 7 w 163"/>
                <a:gd name="T37" fmla="*/ 46 h 271"/>
                <a:gd name="T38" fmla="*/ 3 w 163"/>
                <a:gd name="T39" fmla="*/ 29 h 271"/>
                <a:gd name="T40" fmla="*/ 2 w 163"/>
                <a:gd name="T41" fmla="*/ 16 h 271"/>
                <a:gd name="T42" fmla="*/ 0 w 163"/>
                <a:gd name="T43" fmla="*/ 0 h 271"/>
                <a:gd name="T44" fmla="*/ 0 w 163"/>
                <a:gd name="T45" fmla="*/ 0 h 271"/>
                <a:gd name="T46" fmla="*/ 2 w 163"/>
                <a:gd name="T47" fmla="*/ 16 h 271"/>
                <a:gd name="T48" fmla="*/ 3 w 163"/>
                <a:gd name="T49" fmla="*/ 31 h 271"/>
                <a:gd name="T50" fmla="*/ 5 w 163"/>
                <a:gd name="T51" fmla="*/ 46 h 271"/>
                <a:gd name="T52" fmla="*/ 7 w 163"/>
                <a:gd name="T53" fmla="*/ 62 h 271"/>
                <a:gd name="T54" fmla="*/ 12 w 163"/>
                <a:gd name="T55" fmla="*/ 153 h 271"/>
                <a:gd name="T56" fmla="*/ 14 w 163"/>
                <a:gd name="T57" fmla="*/ 167 h 271"/>
                <a:gd name="T58" fmla="*/ 18 w 163"/>
                <a:gd name="T59" fmla="*/ 180 h 271"/>
                <a:gd name="T60" fmla="*/ 23 w 163"/>
                <a:gd name="T61" fmla="*/ 195 h 271"/>
                <a:gd name="T62" fmla="*/ 27 w 163"/>
                <a:gd name="T63" fmla="*/ 210 h 271"/>
                <a:gd name="T64" fmla="*/ 33 w 163"/>
                <a:gd name="T65" fmla="*/ 232 h 271"/>
                <a:gd name="T66" fmla="*/ 33 w 163"/>
                <a:gd name="T67" fmla="*/ 232 h 271"/>
                <a:gd name="T68" fmla="*/ 39 w 163"/>
                <a:gd name="T69" fmla="*/ 260 h 271"/>
                <a:gd name="T70" fmla="*/ 50 w 163"/>
                <a:gd name="T71" fmla="*/ 286 h 271"/>
                <a:gd name="T72" fmla="*/ 58 w 163"/>
                <a:gd name="T73" fmla="*/ 310 h 271"/>
                <a:gd name="T74" fmla="*/ 67 w 163"/>
                <a:gd name="T75" fmla="*/ 338 h 271"/>
                <a:gd name="T76" fmla="*/ 79 w 163"/>
                <a:gd name="T77" fmla="*/ 367 h 271"/>
                <a:gd name="T78" fmla="*/ 92 w 163"/>
                <a:gd name="T79" fmla="*/ 387 h 271"/>
                <a:gd name="T80" fmla="*/ 104 w 163"/>
                <a:gd name="T81" fmla="*/ 405 h 271"/>
                <a:gd name="T82" fmla="*/ 117 w 163"/>
                <a:gd name="T83" fmla="*/ 421 h 271"/>
                <a:gd name="T84" fmla="*/ 134 w 163"/>
                <a:gd name="T85" fmla="*/ 439 h 271"/>
                <a:gd name="T86" fmla="*/ 152 w 163"/>
                <a:gd name="T87" fmla="*/ 460 h 271"/>
                <a:gd name="T88" fmla="*/ 162 w 163"/>
                <a:gd name="T89" fmla="*/ 447 h 2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63" h="271">
                  <a:moveTo>
                    <a:pt x="162" y="261"/>
                  </a:moveTo>
                  <a:lnTo>
                    <a:pt x="145" y="249"/>
                  </a:lnTo>
                  <a:lnTo>
                    <a:pt x="130" y="238"/>
                  </a:lnTo>
                  <a:lnTo>
                    <a:pt x="115" y="225"/>
                  </a:lnTo>
                  <a:lnTo>
                    <a:pt x="103" y="214"/>
                  </a:lnTo>
                  <a:lnTo>
                    <a:pt x="90" y="200"/>
                  </a:lnTo>
                  <a:lnTo>
                    <a:pt x="79" y="187"/>
                  </a:lnTo>
                  <a:lnTo>
                    <a:pt x="69" y="175"/>
                  </a:lnTo>
                  <a:lnTo>
                    <a:pt x="60" y="162"/>
                  </a:lnTo>
                  <a:lnTo>
                    <a:pt x="52" y="149"/>
                  </a:lnTo>
                  <a:lnTo>
                    <a:pt x="44" y="134"/>
                  </a:lnTo>
                  <a:lnTo>
                    <a:pt x="37" y="124"/>
                  </a:lnTo>
                  <a:lnTo>
                    <a:pt x="33" y="113"/>
                  </a:lnTo>
                  <a:lnTo>
                    <a:pt x="27" y="101"/>
                  </a:lnTo>
                  <a:lnTo>
                    <a:pt x="20" y="88"/>
                  </a:lnTo>
                  <a:lnTo>
                    <a:pt x="16" y="73"/>
                  </a:lnTo>
                  <a:lnTo>
                    <a:pt x="12" y="58"/>
                  </a:lnTo>
                  <a:lnTo>
                    <a:pt x="7" y="46"/>
                  </a:lnTo>
                  <a:lnTo>
                    <a:pt x="3" y="29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16"/>
                  </a:lnTo>
                  <a:lnTo>
                    <a:pt x="3" y="31"/>
                  </a:lnTo>
                  <a:lnTo>
                    <a:pt x="5" y="46"/>
                  </a:lnTo>
                  <a:lnTo>
                    <a:pt x="7" y="62"/>
                  </a:lnTo>
                  <a:lnTo>
                    <a:pt x="12" y="78"/>
                  </a:lnTo>
                  <a:lnTo>
                    <a:pt x="14" y="92"/>
                  </a:lnTo>
                  <a:lnTo>
                    <a:pt x="18" y="105"/>
                  </a:lnTo>
                  <a:lnTo>
                    <a:pt x="23" y="120"/>
                  </a:lnTo>
                  <a:lnTo>
                    <a:pt x="27" y="132"/>
                  </a:lnTo>
                  <a:lnTo>
                    <a:pt x="33" y="143"/>
                  </a:lnTo>
                  <a:lnTo>
                    <a:pt x="39" y="157"/>
                  </a:lnTo>
                  <a:lnTo>
                    <a:pt x="50" y="170"/>
                  </a:lnTo>
                  <a:lnTo>
                    <a:pt x="58" y="182"/>
                  </a:lnTo>
                  <a:lnTo>
                    <a:pt x="67" y="196"/>
                  </a:lnTo>
                  <a:lnTo>
                    <a:pt x="79" y="208"/>
                  </a:lnTo>
                  <a:lnTo>
                    <a:pt x="92" y="221"/>
                  </a:lnTo>
                  <a:lnTo>
                    <a:pt x="104" y="233"/>
                  </a:lnTo>
                  <a:lnTo>
                    <a:pt x="117" y="244"/>
                  </a:lnTo>
                  <a:lnTo>
                    <a:pt x="134" y="256"/>
                  </a:lnTo>
                  <a:lnTo>
                    <a:pt x="152" y="270"/>
                  </a:lnTo>
                  <a:lnTo>
                    <a:pt x="162" y="26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Freeform 261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>
                <a:gd name="T0" fmla="*/ 314 w 390"/>
                <a:gd name="T1" fmla="*/ 42 h 143"/>
                <a:gd name="T2" fmla="*/ 299 w 390"/>
                <a:gd name="T3" fmla="*/ 34 h 143"/>
                <a:gd name="T4" fmla="*/ 282 w 390"/>
                <a:gd name="T5" fmla="*/ 27 h 143"/>
                <a:gd name="T6" fmla="*/ 267 w 390"/>
                <a:gd name="T7" fmla="*/ 22 h 143"/>
                <a:gd name="T8" fmla="*/ 249 w 390"/>
                <a:gd name="T9" fmla="*/ 17 h 143"/>
                <a:gd name="T10" fmla="*/ 231 w 390"/>
                <a:gd name="T11" fmla="*/ 13 h 143"/>
                <a:gd name="T12" fmla="*/ 215 w 390"/>
                <a:gd name="T13" fmla="*/ 8 h 143"/>
                <a:gd name="T14" fmla="*/ 198 w 390"/>
                <a:gd name="T15" fmla="*/ 6 h 143"/>
                <a:gd name="T16" fmla="*/ 195 w 390"/>
                <a:gd name="T17" fmla="*/ 4 h 143"/>
                <a:gd name="T18" fmla="*/ 195 w 390"/>
                <a:gd name="T19" fmla="*/ 2 h 143"/>
                <a:gd name="T20" fmla="*/ 195 w 390"/>
                <a:gd name="T21" fmla="*/ 0 h 143"/>
                <a:gd name="T22" fmla="*/ 195 w 390"/>
                <a:gd name="T23" fmla="*/ 0 h 143"/>
                <a:gd name="T24" fmla="*/ 195 w 390"/>
                <a:gd name="T25" fmla="*/ 0 h 143"/>
                <a:gd name="T26" fmla="*/ 195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195 w 390"/>
                <a:gd name="T99" fmla="*/ 142 h 143"/>
                <a:gd name="T100" fmla="*/ 195 w 390"/>
                <a:gd name="T101" fmla="*/ 139 h 143"/>
                <a:gd name="T102" fmla="*/ 200 w 390"/>
                <a:gd name="T103" fmla="*/ 137 h 143"/>
                <a:gd name="T104" fmla="*/ 229 w 390"/>
                <a:gd name="T105" fmla="*/ 130 h 143"/>
                <a:gd name="T106" fmla="*/ 259 w 390"/>
                <a:gd name="T107" fmla="*/ 122 h 143"/>
                <a:gd name="T108" fmla="*/ 288 w 390"/>
                <a:gd name="T109" fmla="*/ 112 h 143"/>
                <a:gd name="T110" fmla="*/ 314 w 390"/>
                <a:gd name="T111" fmla="*/ 42 h 14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  <a:lnTo>
                    <a:pt x="389" y="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Freeform 262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>
                <a:gd name="T0" fmla="*/ 314 w 390"/>
                <a:gd name="T1" fmla="*/ 42 h 143"/>
                <a:gd name="T2" fmla="*/ 299 w 390"/>
                <a:gd name="T3" fmla="*/ 34 h 143"/>
                <a:gd name="T4" fmla="*/ 282 w 390"/>
                <a:gd name="T5" fmla="*/ 27 h 143"/>
                <a:gd name="T6" fmla="*/ 267 w 390"/>
                <a:gd name="T7" fmla="*/ 22 h 143"/>
                <a:gd name="T8" fmla="*/ 249 w 390"/>
                <a:gd name="T9" fmla="*/ 17 h 143"/>
                <a:gd name="T10" fmla="*/ 231 w 390"/>
                <a:gd name="T11" fmla="*/ 13 h 143"/>
                <a:gd name="T12" fmla="*/ 215 w 390"/>
                <a:gd name="T13" fmla="*/ 8 h 143"/>
                <a:gd name="T14" fmla="*/ 198 w 390"/>
                <a:gd name="T15" fmla="*/ 6 h 143"/>
                <a:gd name="T16" fmla="*/ 195 w 390"/>
                <a:gd name="T17" fmla="*/ 4 h 143"/>
                <a:gd name="T18" fmla="*/ 195 w 390"/>
                <a:gd name="T19" fmla="*/ 2 h 143"/>
                <a:gd name="T20" fmla="*/ 195 w 390"/>
                <a:gd name="T21" fmla="*/ 0 h 143"/>
                <a:gd name="T22" fmla="*/ 195 w 390"/>
                <a:gd name="T23" fmla="*/ 0 h 143"/>
                <a:gd name="T24" fmla="*/ 195 w 390"/>
                <a:gd name="T25" fmla="*/ 0 h 143"/>
                <a:gd name="T26" fmla="*/ 195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195 w 390"/>
                <a:gd name="T99" fmla="*/ 142 h 143"/>
                <a:gd name="T100" fmla="*/ 195 w 390"/>
                <a:gd name="T101" fmla="*/ 139 h 143"/>
                <a:gd name="T102" fmla="*/ 200 w 390"/>
                <a:gd name="T103" fmla="*/ 137 h 143"/>
                <a:gd name="T104" fmla="*/ 229 w 390"/>
                <a:gd name="T105" fmla="*/ 130 h 143"/>
                <a:gd name="T106" fmla="*/ 259 w 390"/>
                <a:gd name="T107" fmla="*/ 122 h 143"/>
                <a:gd name="T108" fmla="*/ 288 w 390"/>
                <a:gd name="T109" fmla="*/ 112 h 14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Freeform 263"/>
            <p:cNvSpPr>
              <a:spLocks/>
            </p:cNvSpPr>
            <p:nvPr/>
          </p:nvSpPr>
          <p:spPr bwMode="auto">
            <a:xfrm>
              <a:off x="2387" y="2991"/>
              <a:ext cx="303" cy="29"/>
            </a:xfrm>
            <a:custGeom>
              <a:avLst/>
              <a:gdLst>
                <a:gd name="T0" fmla="*/ 223 w 304"/>
                <a:gd name="T1" fmla="*/ 0 h 28"/>
                <a:gd name="T2" fmla="*/ 188 w 304"/>
                <a:gd name="T3" fmla="*/ 7 h 28"/>
                <a:gd name="T4" fmla="*/ 152 w 304"/>
                <a:gd name="T5" fmla="*/ 11 h 28"/>
                <a:gd name="T6" fmla="*/ 152 w 304"/>
                <a:gd name="T7" fmla="*/ 242 h 28"/>
                <a:gd name="T8" fmla="*/ 152 w 304"/>
                <a:gd name="T9" fmla="*/ 260 h 28"/>
                <a:gd name="T10" fmla="*/ 124 w 304"/>
                <a:gd name="T11" fmla="*/ 279 h 28"/>
                <a:gd name="T12" fmla="*/ 93 w 304"/>
                <a:gd name="T13" fmla="*/ 279 h 28"/>
                <a:gd name="T14" fmla="*/ 63 w 304"/>
                <a:gd name="T15" fmla="*/ 279 h 28"/>
                <a:gd name="T16" fmla="*/ 38 w 304"/>
                <a:gd name="T17" fmla="*/ 260 h 28"/>
                <a:gd name="T18" fmla="*/ 17 w 304"/>
                <a:gd name="T19" fmla="*/ 242 h 28"/>
                <a:gd name="T20" fmla="*/ 0 w 304"/>
                <a:gd name="T21" fmla="*/ 226 h 28"/>
                <a:gd name="T22" fmla="*/ 0 w 304"/>
                <a:gd name="T23" fmla="*/ 226 h 28"/>
                <a:gd name="T24" fmla="*/ 17 w 304"/>
                <a:gd name="T25" fmla="*/ 242 h 28"/>
                <a:gd name="T26" fmla="*/ 38 w 304"/>
                <a:gd name="T27" fmla="*/ 279 h 28"/>
                <a:gd name="T28" fmla="*/ 65 w 304"/>
                <a:gd name="T29" fmla="*/ 299 h 28"/>
                <a:gd name="T30" fmla="*/ 93 w 304"/>
                <a:gd name="T31" fmla="*/ 321 h 28"/>
                <a:gd name="T32" fmla="*/ 124 w 304"/>
                <a:gd name="T33" fmla="*/ 356 h 28"/>
                <a:gd name="T34" fmla="*/ 152 w 304"/>
                <a:gd name="T35" fmla="*/ 356 h 28"/>
                <a:gd name="T36" fmla="*/ 152 w 304"/>
                <a:gd name="T37" fmla="*/ 321 h 28"/>
                <a:gd name="T38" fmla="*/ 156 w 304"/>
                <a:gd name="T39" fmla="*/ 299 h 28"/>
                <a:gd name="T40" fmla="*/ 192 w 304"/>
                <a:gd name="T41" fmla="*/ 260 h 28"/>
                <a:gd name="T42" fmla="*/ 228 w 304"/>
                <a:gd name="T43" fmla="*/ 11 h 28"/>
                <a:gd name="T44" fmla="*/ 223 w 304"/>
                <a:gd name="T45" fmla="*/ 0 h 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04" h="28">
                  <a:moveTo>
                    <a:pt x="298" y="0"/>
                  </a:moveTo>
                  <a:lnTo>
                    <a:pt x="263" y="7"/>
                  </a:lnTo>
                  <a:lnTo>
                    <a:pt x="227" y="11"/>
                  </a:lnTo>
                  <a:lnTo>
                    <a:pt x="192" y="16"/>
                  </a:lnTo>
                  <a:lnTo>
                    <a:pt x="155" y="18"/>
                  </a:lnTo>
                  <a:lnTo>
                    <a:pt x="124" y="20"/>
                  </a:lnTo>
                  <a:lnTo>
                    <a:pt x="93" y="20"/>
                  </a:lnTo>
                  <a:lnTo>
                    <a:pt x="63" y="20"/>
                  </a:lnTo>
                  <a:lnTo>
                    <a:pt x="38" y="18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17" y="16"/>
                  </a:lnTo>
                  <a:lnTo>
                    <a:pt x="38" y="20"/>
                  </a:lnTo>
                  <a:lnTo>
                    <a:pt x="65" y="22"/>
                  </a:lnTo>
                  <a:lnTo>
                    <a:pt x="93" y="24"/>
                  </a:lnTo>
                  <a:lnTo>
                    <a:pt x="124" y="27"/>
                  </a:lnTo>
                  <a:lnTo>
                    <a:pt x="158" y="27"/>
                  </a:lnTo>
                  <a:lnTo>
                    <a:pt x="194" y="24"/>
                  </a:lnTo>
                  <a:lnTo>
                    <a:pt x="231" y="22"/>
                  </a:lnTo>
                  <a:lnTo>
                    <a:pt x="267" y="18"/>
                  </a:lnTo>
                  <a:lnTo>
                    <a:pt x="303" y="11"/>
                  </a:lnTo>
                  <a:lnTo>
                    <a:pt x="298" y="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264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>
                <a:gd name="T0" fmla="*/ 250 w 176"/>
                <a:gd name="T1" fmla="*/ 340 h 315"/>
                <a:gd name="T2" fmla="*/ 247 w 176"/>
                <a:gd name="T3" fmla="*/ 328 h 315"/>
                <a:gd name="T4" fmla="*/ 243 w 176"/>
                <a:gd name="T5" fmla="*/ 312 h 315"/>
                <a:gd name="T6" fmla="*/ 241 w 176"/>
                <a:gd name="T7" fmla="*/ 298 h 315"/>
                <a:gd name="T8" fmla="*/ 238 w 176"/>
                <a:gd name="T9" fmla="*/ 281 h 315"/>
                <a:gd name="T10" fmla="*/ 234 w 176"/>
                <a:gd name="T11" fmla="*/ 266 h 315"/>
                <a:gd name="T12" fmla="*/ 233 w 176"/>
                <a:gd name="T13" fmla="*/ 250 h 315"/>
                <a:gd name="T14" fmla="*/ 231 w 176"/>
                <a:gd name="T15" fmla="*/ 236 h 315"/>
                <a:gd name="T16" fmla="*/ 226 w 176"/>
                <a:gd name="T17" fmla="*/ 147 h 315"/>
                <a:gd name="T18" fmla="*/ 222 w 176"/>
                <a:gd name="T19" fmla="*/ 132 h 315"/>
                <a:gd name="T20" fmla="*/ 215 w 176"/>
                <a:gd name="T21" fmla="*/ 120 h 315"/>
                <a:gd name="T22" fmla="*/ 215 w 176"/>
                <a:gd name="T23" fmla="*/ 120 h 315"/>
                <a:gd name="T24" fmla="*/ 209 w 176"/>
                <a:gd name="T25" fmla="*/ 107 h 315"/>
                <a:gd name="T26" fmla="*/ 201 w 176"/>
                <a:gd name="T27" fmla="*/ 92 h 315"/>
                <a:gd name="T28" fmla="*/ 188 w 176"/>
                <a:gd name="T29" fmla="*/ 80 h 315"/>
                <a:gd name="T30" fmla="*/ 176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234 h 315"/>
                <a:gd name="T78" fmla="*/ 25 w 176"/>
                <a:gd name="T79" fmla="*/ 247 h 315"/>
                <a:gd name="T80" fmla="*/ 31 w 176"/>
                <a:gd name="T81" fmla="*/ 260 h 315"/>
                <a:gd name="T82" fmla="*/ 35 w 176"/>
                <a:gd name="T83" fmla="*/ 273 h 315"/>
                <a:gd name="T84" fmla="*/ 41 w 176"/>
                <a:gd name="T85" fmla="*/ 283 h 315"/>
                <a:gd name="T86" fmla="*/ 48 w 176"/>
                <a:gd name="T87" fmla="*/ 292 h 315"/>
                <a:gd name="T88" fmla="*/ 48 w 176"/>
                <a:gd name="T89" fmla="*/ 292 h 315"/>
                <a:gd name="T90" fmla="*/ 57 w 176"/>
                <a:gd name="T91" fmla="*/ 300 h 315"/>
                <a:gd name="T92" fmla="*/ 64 w 176"/>
                <a:gd name="T93" fmla="*/ 310 h 315"/>
                <a:gd name="T94" fmla="*/ 75 w 176"/>
                <a:gd name="T95" fmla="*/ 321 h 315"/>
                <a:gd name="T96" fmla="*/ 163 w 176"/>
                <a:gd name="T97" fmla="*/ 331 h 315"/>
                <a:gd name="T98" fmla="*/ 176 w 176"/>
                <a:gd name="T99" fmla="*/ 342 h 315"/>
                <a:gd name="T100" fmla="*/ 188 w 176"/>
                <a:gd name="T101" fmla="*/ 353 h 315"/>
                <a:gd name="T102" fmla="*/ 203 w 176"/>
                <a:gd name="T103" fmla="*/ 365 h 315"/>
                <a:gd name="T104" fmla="*/ 215 w 176"/>
                <a:gd name="T105" fmla="*/ 374 h 315"/>
                <a:gd name="T106" fmla="*/ 231 w 176"/>
                <a:gd name="T107" fmla="*/ 382 h 315"/>
                <a:gd name="T108" fmla="*/ 243 w 176"/>
                <a:gd name="T109" fmla="*/ 389 h 315"/>
                <a:gd name="T110" fmla="*/ 250 w 176"/>
                <a:gd name="T111" fmla="*/ 340 h 31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  <a:lnTo>
                    <a:pt x="175" y="26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265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>
                <a:gd name="T0" fmla="*/ 250 w 176"/>
                <a:gd name="T1" fmla="*/ 340 h 315"/>
                <a:gd name="T2" fmla="*/ 247 w 176"/>
                <a:gd name="T3" fmla="*/ 328 h 315"/>
                <a:gd name="T4" fmla="*/ 243 w 176"/>
                <a:gd name="T5" fmla="*/ 312 h 315"/>
                <a:gd name="T6" fmla="*/ 241 w 176"/>
                <a:gd name="T7" fmla="*/ 298 h 315"/>
                <a:gd name="T8" fmla="*/ 238 w 176"/>
                <a:gd name="T9" fmla="*/ 281 h 315"/>
                <a:gd name="T10" fmla="*/ 234 w 176"/>
                <a:gd name="T11" fmla="*/ 266 h 315"/>
                <a:gd name="T12" fmla="*/ 233 w 176"/>
                <a:gd name="T13" fmla="*/ 250 h 315"/>
                <a:gd name="T14" fmla="*/ 231 w 176"/>
                <a:gd name="T15" fmla="*/ 236 h 315"/>
                <a:gd name="T16" fmla="*/ 226 w 176"/>
                <a:gd name="T17" fmla="*/ 147 h 315"/>
                <a:gd name="T18" fmla="*/ 222 w 176"/>
                <a:gd name="T19" fmla="*/ 132 h 315"/>
                <a:gd name="T20" fmla="*/ 215 w 176"/>
                <a:gd name="T21" fmla="*/ 120 h 315"/>
                <a:gd name="T22" fmla="*/ 215 w 176"/>
                <a:gd name="T23" fmla="*/ 120 h 315"/>
                <a:gd name="T24" fmla="*/ 209 w 176"/>
                <a:gd name="T25" fmla="*/ 107 h 315"/>
                <a:gd name="T26" fmla="*/ 201 w 176"/>
                <a:gd name="T27" fmla="*/ 92 h 315"/>
                <a:gd name="T28" fmla="*/ 188 w 176"/>
                <a:gd name="T29" fmla="*/ 80 h 315"/>
                <a:gd name="T30" fmla="*/ 176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234 h 315"/>
                <a:gd name="T78" fmla="*/ 25 w 176"/>
                <a:gd name="T79" fmla="*/ 247 h 315"/>
                <a:gd name="T80" fmla="*/ 31 w 176"/>
                <a:gd name="T81" fmla="*/ 260 h 315"/>
                <a:gd name="T82" fmla="*/ 35 w 176"/>
                <a:gd name="T83" fmla="*/ 273 h 315"/>
                <a:gd name="T84" fmla="*/ 41 w 176"/>
                <a:gd name="T85" fmla="*/ 283 h 315"/>
                <a:gd name="T86" fmla="*/ 48 w 176"/>
                <a:gd name="T87" fmla="*/ 292 h 315"/>
                <a:gd name="T88" fmla="*/ 48 w 176"/>
                <a:gd name="T89" fmla="*/ 292 h 315"/>
                <a:gd name="T90" fmla="*/ 57 w 176"/>
                <a:gd name="T91" fmla="*/ 300 h 315"/>
                <a:gd name="T92" fmla="*/ 64 w 176"/>
                <a:gd name="T93" fmla="*/ 310 h 315"/>
                <a:gd name="T94" fmla="*/ 75 w 176"/>
                <a:gd name="T95" fmla="*/ 321 h 315"/>
                <a:gd name="T96" fmla="*/ 163 w 176"/>
                <a:gd name="T97" fmla="*/ 331 h 315"/>
                <a:gd name="T98" fmla="*/ 176 w 176"/>
                <a:gd name="T99" fmla="*/ 342 h 315"/>
                <a:gd name="T100" fmla="*/ 188 w 176"/>
                <a:gd name="T101" fmla="*/ 353 h 315"/>
                <a:gd name="T102" fmla="*/ 203 w 176"/>
                <a:gd name="T103" fmla="*/ 365 h 315"/>
                <a:gd name="T104" fmla="*/ 215 w 176"/>
                <a:gd name="T105" fmla="*/ 374 h 315"/>
                <a:gd name="T106" fmla="*/ 231 w 176"/>
                <a:gd name="T107" fmla="*/ 382 h 315"/>
                <a:gd name="T108" fmla="*/ 243 w 176"/>
                <a:gd name="T109" fmla="*/ 389 h 31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Freeform 266"/>
            <p:cNvSpPr>
              <a:spLocks/>
            </p:cNvSpPr>
            <p:nvPr/>
          </p:nvSpPr>
          <p:spPr bwMode="auto">
            <a:xfrm>
              <a:off x="2579" y="2732"/>
              <a:ext cx="120" cy="201"/>
            </a:xfrm>
            <a:custGeom>
              <a:avLst/>
              <a:gdLst>
                <a:gd name="T0" fmla="*/ 60 w 121"/>
                <a:gd name="T1" fmla="*/ 72 h 204"/>
                <a:gd name="T2" fmla="*/ 60 w 121"/>
                <a:gd name="T3" fmla="*/ 69 h 204"/>
                <a:gd name="T4" fmla="*/ 60 w 121"/>
                <a:gd name="T5" fmla="*/ 66 h 204"/>
                <a:gd name="T6" fmla="*/ 60 w 121"/>
                <a:gd name="T7" fmla="*/ 63 h 204"/>
                <a:gd name="T8" fmla="*/ 60 w 121"/>
                <a:gd name="T9" fmla="*/ 58 h 204"/>
                <a:gd name="T10" fmla="*/ 60 w 121"/>
                <a:gd name="T11" fmla="*/ 53 h 204"/>
                <a:gd name="T12" fmla="*/ 60 w 121"/>
                <a:gd name="T13" fmla="*/ 49 h 204"/>
                <a:gd name="T14" fmla="*/ 52 w 121"/>
                <a:gd name="T15" fmla="*/ 44 h 204"/>
                <a:gd name="T16" fmla="*/ 46 w 121"/>
                <a:gd name="T17" fmla="*/ 39 h 204"/>
                <a:gd name="T18" fmla="*/ 39 w 121"/>
                <a:gd name="T19" fmla="*/ 34 h 204"/>
                <a:gd name="T20" fmla="*/ 35 w 121"/>
                <a:gd name="T21" fmla="*/ 34 h 204"/>
                <a:gd name="T22" fmla="*/ 35 w 121"/>
                <a:gd name="T23" fmla="*/ 34 h 204"/>
                <a:gd name="T24" fmla="*/ 31 w 121"/>
                <a:gd name="T25" fmla="*/ 34 h 204"/>
                <a:gd name="T26" fmla="*/ 27 w 121"/>
                <a:gd name="T27" fmla="*/ 34 h 204"/>
                <a:gd name="T28" fmla="*/ 23 w 121"/>
                <a:gd name="T29" fmla="*/ 34 h 204"/>
                <a:gd name="T30" fmla="*/ 20 w 121"/>
                <a:gd name="T31" fmla="*/ 34 h 204"/>
                <a:gd name="T32" fmla="*/ 16 w 121"/>
                <a:gd name="T33" fmla="*/ 34 h 204"/>
                <a:gd name="T34" fmla="*/ 12 w 121"/>
                <a:gd name="T35" fmla="*/ 34 h 204"/>
                <a:gd name="T36" fmla="*/ 9 w 121"/>
                <a:gd name="T37" fmla="*/ 34 h 204"/>
                <a:gd name="T38" fmla="*/ 6 w 121"/>
                <a:gd name="T39" fmla="*/ 25 h 204"/>
                <a:gd name="T40" fmla="*/ 2 w 121"/>
                <a:gd name="T41" fmla="*/ 12 h 204"/>
                <a:gd name="T42" fmla="*/ 0 w 121"/>
                <a:gd name="T43" fmla="*/ 0 h 204"/>
                <a:gd name="T44" fmla="*/ 0 w 121"/>
                <a:gd name="T45" fmla="*/ 0 h 204"/>
                <a:gd name="T46" fmla="*/ 4 w 121"/>
                <a:gd name="T47" fmla="*/ 12 h 204"/>
                <a:gd name="T48" fmla="*/ 6 w 121"/>
                <a:gd name="T49" fmla="*/ 25 h 204"/>
                <a:gd name="T50" fmla="*/ 12 w 121"/>
                <a:gd name="T51" fmla="*/ 34 h 204"/>
                <a:gd name="T52" fmla="*/ 16 w 121"/>
                <a:gd name="T53" fmla="*/ 34 h 204"/>
                <a:gd name="T54" fmla="*/ 20 w 121"/>
                <a:gd name="T55" fmla="*/ 34 h 204"/>
                <a:gd name="T56" fmla="*/ 27 w 121"/>
                <a:gd name="T57" fmla="*/ 34 h 204"/>
                <a:gd name="T58" fmla="*/ 31 w 121"/>
                <a:gd name="T59" fmla="*/ 34 h 204"/>
                <a:gd name="T60" fmla="*/ 37 w 121"/>
                <a:gd name="T61" fmla="*/ 34 h 204"/>
                <a:gd name="T62" fmla="*/ 41 w 121"/>
                <a:gd name="T63" fmla="*/ 34 h 204"/>
                <a:gd name="T64" fmla="*/ 46 w 121"/>
                <a:gd name="T65" fmla="*/ 34 h 204"/>
                <a:gd name="T66" fmla="*/ 46 w 121"/>
                <a:gd name="T67" fmla="*/ 34 h 204"/>
                <a:gd name="T68" fmla="*/ 50 w 121"/>
                <a:gd name="T69" fmla="*/ 34 h 204"/>
                <a:gd name="T70" fmla="*/ 57 w 121"/>
                <a:gd name="T71" fmla="*/ 39 h 204"/>
                <a:gd name="T72" fmla="*/ 60 w 121"/>
                <a:gd name="T73" fmla="*/ 44 h 204"/>
                <a:gd name="T74" fmla="*/ 60 w 121"/>
                <a:gd name="T75" fmla="*/ 49 h 204"/>
                <a:gd name="T76" fmla="*/ 60 w 121"/>
                <a:gd name="T77" fmla="*/ 53 h 204"/>
                <a:gd name="T78" fmla="*/ 60 w 121"/>
                <a:gd name="T79" fmla="*/ 58 h 204"/>
                <a:gd name="T80" fmla="*/ 60 w 121"/>
                <a:gd name="T81" fmla="*/ 63 h 204"/>
                <a:gd name="T82" fmla="*/ 60 w 121"/>
                <a:gd name="T83" fmla="*/ 66 h 204"/>
                <a:gd name="T84" fmla="*/ 60 w 121"/>
                <a:gd name="T85" fmla="*/ 69 h 204"/>
                <a:gd name="T86" fmla="*/ 60 w 121"/>
                <a:gd name="T87" fmla="*/ 72 h 204"/>
                <a:gd name="T88" fmla="*/ 60 w 121"/>
                <a:gd name="T89" fmla="*/ 72 h 20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21" h="204">
                  <a:moveTo>
                    <a:pt x="108" y="203"/>
                  </a:moveTo>
                  <a:lnTo>
                    <a:pt x="101" y="195"/>
                  </a:lnTo>
                  <a:lnTo>
                    <a:pt x="92" y="186"/>
                  </a:lnTo>
                  <a:lnTo>
                    <a:pt x="83" y="176"/>
                  </a:lnTo>
                  <a:lnTo>
                    <a:pt x="75" y="165"/>
                  </a:lnTo>
                  <a:lnTo>
                    <a:pt x="67" y="154"/>
                  </a:lnTo>
                  <a:lnTo>
                    <a:pt x="60" y="147"/>
                  </a:lnTo>
                  <a:lnTo>
                    <a:pt x="52" y="136"/>
                  </a:lnTo>
                  <a:lnTo>
                    <a:pt x="46" y="126"/>
                  </a:lnTo>
                  <a:lnTo>
                    <a:pt x="39" y="117"/>
                  </a:lnTo>
                  <a:lnTo>
                    <a:pt x="35" y="110"/>
                  </a:lnTo>
                  <a:lnTo>
                    <a:pt x="31" y="103"/>
                  </a:lnTo>
                  <a:lnTo>
                    <a:pt x="27" y="94"/>
                  </a:lnTo>
                  <a:lnTo>
                    <a:pt x="23" y="85"/>
                  </a:lnTo>
                  <a:lnTo>
                    <a:pt x="20" y="73"/>
                  </a:lnTo>
                  <a:lnTo>
                    <a:pt x="16" y="62"/>
                  </a:lnTo>
                  <a:lnTo>
                    <a:pt x="12" y="50"/>
                  </a:lnTo>
                  <a:lnTo>
                    <a:pt x="9" y="37"/>
                  </a:lnTo>
                  <a:lnTo>
                    <a:pt x="6" y="25"/>
                  </a:lnTo>
                  <a:lnTo>
                    <a:pt x="2" y="12"/>
                  </a:lnTo>
                  <a:lnTo>
                    <a:pt x="0" y="0"/>
                  </a:lnTo>
                  <a:lnTo>
                    <a:pt x="4" y="12"/>
                  </a:lnTo>
                  <a:lnTo>
                    <a:pt x="6" y="25"/>
                  </a:lnTo>
                  <a:lnTo>
                    <a:pt x="12" y="37"/>
                  </a:lnTo>
                  <a:lnTo>
                    <a:pt x="16" y="50"/>
                  </a:lnTo>
                  <a:lnTo>
                    <a:pt x="20" y="62"/>
                  </a:lnTo>
                  <a:lnTo>
                    <a:pt x="27" y="73"/>
                  </a:lnTo>
                  <a:lnTo>
                    <a:pt x="31" y="85"/>
                  </a:lnTo>
                  <a:lnTo>
                    <a:pt x="37" y="94"/>
                  </a:lnTo>
                  <a:lnTo>
                    <a:pt x="41" y="103"/>
                  </a:lnTo>
                  <a:lnTo>
                    <a:pt x="46" y="110"/>
                  </a:lnTo>
                  <a:lnTo>
                    <a:pt x="50" y="117"/>
                  </a:lnTo>
                  <a:lnTo>
                    <a:pt x="57" y="126"/>
                  </a:lnTo>
                  <a:lnTo>
                    <a:pt x="62" y="136"/>
                  </a:lnTo>
                  <a:lnTo>
                    <a:pt x="71" y="147"/>
                  </a:lnTo>
                  <a:lnTo>
                    <a:pt x="80" y="154"/>
                  </a:lnTo>
                  <a:lnTo>
                    <a:pt x="88" y="165"/>
                  </a:lnTo>
                  <a:lnTo>
                    <a:pt x="96" y="176"/>
                  </a:lnTo>
                  <a:lnTo>
                    <a:pt x="105" y="186"/>
                  </a:lnTo>
                  <a:lnTo>
                    <a:pt x="113" y="195"/>
                  </a:lnTo>
                  <a:lnTo>
                    <a:pt x="120" y="203"/>
                  </a:lnTo>
                  <a:lnTo>
                    <a:pt x="108" y="20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Freeform 267"/>
            <p:cNvSpPr>
              <a:spLocks/>
            </p:cNvSpPr>
            <p:nvPr/>
          </p:nvSpPr>
          <p:spPr bwMode="auto">
            <a:xfrm>
              <a:off x="2892" y="3014"/>
              <a:ext cx="240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209 w 239"/>
                <a:gd name="T9" fmla="*/ 46 h 226"/>
                <a:gd name="T10" fmla="*/ 216 w 239"/>
                <a:gd name="T11" fmla="*/ 57 h 226"/>
                <a:gd name="T12" fmla="*/ 222 w 239"/>
                <a:gd name="T13" fmla="*/ 77 h 226"/>
                <a:gd name="T14" fmla="*/ 228 w 239"/>
                <a:gd name="T15" fmla="*/ 98 h 226"/>
                <a:gd name="T16" fmla="*/ 230 w 239"/>
                <a:gd name="T17" fmla="*/ 117 h 226"/>
                <a:gd name="T18" fmla="*/ 236 w 239"/>
                <a:gd name="T19" fmla="*/ 129 h 226"/>
                <a:gd name="T20" fmla="*/ 245 w 239"/>
                <a:gd name="T21" fmla="*/ 138 h 226"/>
                <a:gd name="T22" fmla="*/ 252 w 239"/>
                <a:gd name="T23" fmla="*/ 140 h 226"/>
                <a:gd name="T24" fmla="*/ 266 w 239"/>
                <a:gd name="T25" fmla="*/ 144 h 226"/>
                <a:gd name="T26" fmla="*/ 281 w 239"/>
                <a:gd name="T27" fmla="*/ 144 h 226"/>
                <a:gd name="T28" fmla="*/ 296 w 239"/>
                <a:gd name="T29" fmla="*/ 144 h 226"/>
                <a:gd name="T30" fmla="*/ 308 w 239"/>
                <a:gd name="T31" fmla="*/ 144 h 226"/>
                <a:gd name="T32" fmla="*/ 313 w 239"/>
                <a:gd name="T33" fmla="*/ 142 h 226"/>
                <a:gd name="T34" fmla="*/ 304 w 239"/>
                <a:gd name="T35" fmla="*/ 153 h 226"/>
                <a:gd name="T36" fmla="*/ 292 w 239"/>
                <a:gd name="T37" fmla="*/ 174 h 226"/>
                <a:gd name="T38" fmla="*/ 287 w 239"/>
                <a:gd name="T39" fmla="*/ 182 h 226"/>
                <a:gd name="T40" fmla="*/ 281 w 239"/>
                <a:gd name="T41" fmla="*/ 201 h 226"/>
                <a:gd name="T42" fmla="*/ 278 w 239"/>
                <a:gd name="T43" fmla="*/ 216 h 226"/>
                <a:gd name="T44" fmla="*/ 278 w 239"/>
                <a:gd name="T45" fmla="*/ 222 h 226"/>
                <a:gd name="T46" fmla="*/ 273 w 239"/>
                <a:gd name="T47" fmla="*/ 225 h 226"/>
                <a:gd name="T48" fmla="*/ 257 w 239"/>
                <a:gd name="T49" fmla="*/ 225 h 226"/>
                <a:gd name="T50" fmla="*/ 236 w 239"/>
                <a:gd name="T51" fmla="*/ 222 h 226"/>
                <a:gd name="T52" fmla="*/ 211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3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268"/>
            <p:cNvSpPr>
              <a:spLocks/>
            </p:cNvSpPr>
            <p:nvPr/>
          </p:nvSpPr>
          <p:spPr bwMode="auto">
            <a:xfrm>
              <a:off x="2892" y="3014"/>
              <a:ext cx="240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209 w 239"/>
                <a:gd name="T9" fmla="*/ 46 h 226"/>
                <a:gd name="T10" fmla="*/ 216 w 239"/>
                <a:gd name="T11" fmla="*/ 57 h 226"/>
                <a:gd name="T12" fmla="*/ 222 w 239"/>
                <a:gd name="T13" fmla="*/ 77 h 226"/>
                <a:gd name="T14" fmla="*/ 228 w 239"/>
                <a:gd name="T15" fmla="*/ 98 h 226"/>
                <a:gd name="T16" fmla="*/ 230 w 239"/>
                <a:gd name="T17" fmla="*/ 117 h 226"/>
                <a:gd name="T18" fmla="*/ 236 w 239"/>
                <a:gd name="T19" fmla="*/ 129 h 226"/>
                <a:gd name="T20" fmla="*/ 245 w 239"/>
                <a:gd name="T21" fmla="*/ 138 h 226"/>
                <a:gd name="T22" fmla="*/ 252 w 239"/>
                <a:gd name="T23" fmla="*/ 140 h 226"/>
                <a:gd name="T24" fmla="*/ 266 w 239"/>
                <a:gd name="T25" fmla="*/ 144 h 226"/>
                <a:gd name="T26" fmla="*/ 281 w 239"/>
                <a:gd name="T27" fmla="*/ 144 h 226"/>
                <a:gd name="T28" fmla="*/ 296 w 239"/>
                <a:gd name="T29" fmla="*/ 144 h 226"/>
                <a:gd name="T30" fmla="*/ 308 w 239"/>
                <a:gd name="T31" fmla="*/ 144 h 226"/>
                <a:gd name="T32" fmla="*/ 313 w 239"/>
                <a:gd name="T33" fmla="*/ 142 h 226"/>
                <a:gd name="T34" fmla="*/ 304 w 239"/>
                <a:gd name="T35" fmla="*/ 153 h 226"/>
                <a:gd name="T36" fmla="*/ 292 w 239"/>
                <a:gd name="T37" fmla="*/ 174 h 226"/>
                <a:gd name="T38" fmla="*/ 287 w 239"/>
                <a:gd name="T39" fmla="*/ 182 h 226"/>
                <a:gd name="T40" fmla="*/ 281 w 239"/>
                <a:gd name="T41" fmla="*/ 201 h 226"/>
                <a:gd name="T42" fmla="*/ 278 w 239"/>
                <a:gd name="T43" fmla="*/ 216 h 226"/>
                <a:gd name="T44" fmla="*/ 278 w 239"/>
                <a:gd name="T45" fmla="*/ 222 h 226"/>
                <a:gd name="T46" fmla="*/ 273 w 239"/>
                <a:gd name="T47" fmla="*/ 225 h 226"/>
                <a:gd name="T48" fmla="*/ 257 w 239"/>
                <a:gd name="T49" fmla="*/ 225 h 226"/>
                <a:gd name="T50" fmla="*/ 236 w 239"/>
                <a:gd name="T51" fmla="*/ 222 h 226"/>
                <a:gd name="T52" fmla="*/ 211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269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>
                <a:gd name="T0" fmla="*/ 15 w 214"/>
                <a:gd name="T1" fmla="*/ 68 h 260"/>
                <a:gd name="T2" fmla="*/ 36 w 214"/>
                <a:gd name="T3" fmla="*/ 50 h 260"/>
                <a:gd name="T4" fmla="*/ 53 w 214"/>
                <a:gd name="T5" fmla="*/ 29 h 260"/>
                <a:gd name="T6" fmla="*/ 53 w 214"/>
                <a:gd name="T7" fmla="*/ 19 h 260"/>
                <a:gd name="T8" fmla="*/ 53 w 214"/>
                <a:gd name="T9" fmla="*/ 4 h 260"/>
                <a:gd name="T10" fmla="*/ 53 w 214"/>
                <a:gd name="T11" fmla="*/ 0 h 260"/>
                <a:gd name="T12" fmla="*/ 60 w 214"/>
                <a:gd name="T13" fmla="*/ 2 h 260"/>
                <a:gd name="T14" fmla="*/ 86 w 214"/>
                <a:gd name="T15" fmla="*/ 19 h 260"/>
                <a:gd name="T16" fmla="*/ 94 w 214"/>
                <a:gd name="T17" fmla="*/ 48 h 260"/>
                <a:gd name="T18" fmla="*/ 94 w 214"/>
                <a:gd name="T19" fmla="*/ 57 h 260"/>
                <a:gd name="T20" fmla="*/ 94 w 214"/>
                <a:gd name="T21" fmla="*/ 75 h 260"/>
                <a:gd name="T22" fmla="*/ 92 w 214"/>
                <a:gd name="T23" fmla="*/ 94 h 260"/>
                <a:gd name="T24" fmla="*/ 91 w 214"/>
                <a:gd name="T25" fmla="*/ 111 h 260"/>
                <a:gd name="T26" fmla="*/ 91 w 214"/>
                <a:gd name="T27" fmla="*/ 124 h 260"/>
                <a:gd name="T28" fmla="*/ 92 w 214"/>
                <a:gd name="T29" fmla="*/ 130 h 260"/>
                <a:gd name="T30" fmla="*/ 96 w 214"/>
                <a:gd name="T31" fmla="*/ 130 h 260"/>
                <a:gd name="T32" fmla="*/ 102 w 214"/>
                <a:gd name="T33" fmla="*/ 130 h 260"/>
                <a:gd name="T34" fmla="*/ 107 w 214"/>
                <a:gd name="T35" fmla="*/ 130 h 260"/>
                <a:gd name="T36" fmla="*/ 111 w 214"/>
                <a:gd name="T37" fmla="*/ 130 h 260"/>
                <a:gd name="T38" fmla="*/ 111 w 214"/>
                <a:gd name="T39" fmla="*/ 130 h 260"/>
                <a:gd name="T40" fmla="*/ 108 w 214"/>
                <a:gd name="T41" fmla="*/ 141 h 260"/>
                <a:gd name="T42" fmla="*/ 99 w 214"/>
                <a:gd name="T43" fmla="*/ 166 h 260"/>
                <a:gd name="T44" fmla="*/ 85 w 214"/>
                <a:gd name="T45" fmla="*/ 181 h 260"/>
                <a:gd name="T46" fmla="*/ 74 w 214"/>
                <a:gd name="T47" fmla="*/ 184 h 260"/>
                <a:gd name="T48" fmla="*/ 55 w 214"/>
                <a:gd name="T49" fmla="*/ 181 h 260"/>
                <a:gd name="T50" fmla="*/ 53 w 214"/>
                <a:gd name="T51" fmla="*/ 175 h 260"/>
                <a:gd name="T52" fmla="*/ 53 w 214"/>
                <a:gd name="T53" fmla="*/ 166 h 260"/>
                <a:gd name="T54" fmla="*/ 53 w 214"/>
                <a:gd name="T55" fmla="*/ 156 h 260"/>
                <a:gd name="T56" fmla="*/ 53 w 214"/>
                <a:gd name="T57" fmla="*/ 152 h 260"/>
                <a:gd name="T58" fmla="*/ 36 w 214"/>
                <a:gd name="T59" fmla="*/ 140 h 260"/>
                <a:gd name="T60" fmla="*/ 13 w 214"/>
                <a:gd name="T61" fmla="*/ 137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270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8 h 260"/>
                <a:gd name="T4" fmla="*/ 25 w 214"/>
                <a:gd name="T5" fmla="*/ 59 h 260"/>
                <a:gd name="T6" fmla="*/ 36 w 214"/>
                <a:gd name="T7" fmla="*/ 50 h 260"/>
                <a:gd name="T8" fmla="*/ 47 w 214"/>
                <a:gd name="T9" fmla="*/ 42 h 260"/>
                <a:gd name="T10" fmla="*/ 53 w 214"/>
                <a:gd name="T11" fmla="*/ 29 h 260"/>
                <a:gd name="T12" fmla="*/ 53 w 214"/>
                <a:gd name="T13" fmla="*/ 29 h 260"/>
                <a:gd name="T14" fmla="*/ 53 w 214"/>
                <a:gd name="T15" fmla="*/ 19 h 260"/>
                <a:gd name="T16" fmla="*/ 53 w 214"/>
                <a:gd name="T17" fmla="*/ 10 h 260"/>
                <a:gd name="T18" fmla="*/ 53 w 214"/>
                <a:gd name="T19" fmla="*/ 4 h 260"/>
                <a:gd name="T20" fmla="*/ 53 w 214"/>
                <a:gd name="T21" fmla="*/ 2 h 260"/>
                <a:gd name="T22" fmla="*/ 53 w 214"/>
                <a:gd name="T23" fmla="*/ 0 h 260"/>
                <a:gd name="T24" fmla="*/ 53 w 214"/>
                <a:gd name="T25" fmla="*/ 0 h 260"/>
                <a:gd name="T26" fmla="*/ 60 w 214"/>
                <a:gd name="T27" fmla="*/ 2 h 260"/>
                <a:gd name="T28" fmla="*/ 74 w 214"/>
                <a:gd name="T29" fmla="*/ 8 h 260"/>
                <a:gd name="T30" fmla="*/ 86 w 214"/>
                <a:gd name="T31" fmla="*/ 19 h 260"/>
                <a:gd name="T32" fmla="*/ 91 w 214"/>
                <a:gd name="T33" fmla="*/ 31 h 260"/>
                <a:gd name="T34" fmla="*/ 94 w 214"/>
                <a:gd name="T35" fmla="*/ 48 h 260"/>
                <a:gd name="T36" fmla="*/ 94 w 214"/>
                <a:gd name="T37" fmla="*/ 48 h 260"/>
                <a:gd name="T38" fmla="*/ 94 w 214"/>
                <a:gd name="T39" fmla="*/ 57 h 260"/>
                <a:gd name="T40" fmla="*/ 94 w 214"/>
                <a:gd name="T41" fmla="*/ 68 h 260"/>
                <a:gd name="T42" fmla="*/ 94 w 214"/>
                <a:gd name="T43" fmla="*/ 75 h 260"/>
                <a:gd name="T44" fmla="*/ 93 w 214"/>
                <a:gd name="T45" fmla="*/ 86 h 260"/>
                <a:gd name="T46" fmla="*/ 92 w 214"/>
                <a:gd name="T47" fmla="*/ 94 h 260"/>
                <a:gd name="T48" fmla="*/ 92 w 214"/>
                <a:gd name="T49" fmla="*/ 103 h 260"/>
                <a:gd name="T50" fmla="*/ 91 w 214"/>
                <a:gd name="T51" fmla="*/ 111 h 260"/>
                <a:gd name="T52" fmla="*/ 91 w 214"/>
                <a:gd name="T53" fmla="*/ 118 h 260"/>
                <a:gd name="T54" fmla="*/ 91 w 214"/>
                <a:gd name="T55" fmla="*/ 124 h 260"/>
                <a:gd name="T56" fmla="*/ 92 w 214"/>
                <a:gd name="T57" fmla="*/ 130 h 260"/>
                <a:gd name="T58" fmla="*/ 92 w 214"/>
                <a:gd name="T59" fmla="*/ 130 h 260"/>
                <a:gd name="T60" fmla="*/ 94 w 214"/>
                <a:gd name="T61" fmla="*/ 130 h 260"/>
                <a:gd name="T62" fmla="*/ 96 w 214"/>
                <a:gd name="T63" fmla="*/ 130 h 260"/>
                <a:gd name="T64" fmla="*/ 98 w 214"/>
                <a:gd name="T65" fmla="*/ 130 h 260"/>
                <a:gd name="T66" fmla="*/ 102 w 214"/>
                <a:gd name="T67" fmla="*/ 130 h 260"/>
                <a:gd name="T68" fmla="*/ 104 w 214"/>
                <a:gd name="T69" fmla="*/ 130 h 260"/>
                <a:gd name="T70" fmla="*/ 107 w 214"/>
                <a:gd name="T71" fmla="*/ 130 h 260"/>
                <a:gd name="T72" fmla="*/ 109 w 214"/>
                <a:gd name="T73" fmla="*/ 130 h 260"/>
                <a:gd name="T74" fmla="*/ 111 w 214"/>
                <a:gd name="T75" fmla="*/ 130 h 260"/>
                <a:gd name="T76" fmla="*/ 111 w 214"/>
                <a:gd name="T77" fmla="*/ 130 h 260"/>
                <a:gd name="T78" fmla="*/ 111 w 214"/>
                <a:gd name="T79" fmla="*/ 130 h 260"/>
                <a:gd name="T80" fmla="*/ 111 w 214"/>
                <a:gd name="T81" fmla="*/ 130 h 260"/>
                <a:gd name="T82" fmla="*/ 108 w 214"/>
                <a:gd name="T83" fmla="*/ 141 h 260"/>
                <a:gd name="T84" fmla="*/ 104 w 214"/>
                <a:gd name="T85" fmla="*/ 156 h 260"/>
                <a:gd name="T86" fmla="*/ 99 w 214"/>
                <a:gd name="T87" fmla="*/ 166 h 260"/>
                <a:gd name="T88" fmla="*/ 92 w 214"/>
                <a:gd name="T89" fmla="*/ 175 h 260"/>
                <a:gd name="T90" fmla="*/ 85 w 214"/>
                <a:gd name="T91" fmla="*/ 181 h 260"/>
                <a:gd name="T92" fmla="*/ 85 w 214"/>
                <a:gd name="T93" fmla="*/ 181 h 260"/>
                <a:gd name="T94" fmla="*/ 74 w 214"/>
                <a:gd name="T95" fmla="*/ 184 h 260"/>
                <a:gd name="T96" fmla="*/ 66 w 214"/>
                <a:gd name="T97" fmla="*/ 184 h 260"/>
                <a:gd name="T98" fmla="*/ 55 w 214"/>
                <a:gd name="T99" fmla="*/ 181 h 260"/>
                <a:gd name="T100" fmla="*/ 53 w 214"/>
                <a:gd name="T101" fmla="*/ 179 h 260"/>
                <a:gd name="T102" fmla="*/ 53 w 214"/>
                <a:gd name="T103" fmla="*/ 175 h 260"/>
                <a:gd name="T104" fmla="*/ 53 w 214"/>
                <a:gd name="T105" fmla="*/ 170 h 260"/>
                <a:gd name="T106" fmla="*/ 53 w 214"/>
                <a:gd name="T107" fmla="*/ 166 h 260"/>
                <a:gd name="T108" fmla="*/ 53 w 214"/>
                <a:gd name="T109" fmla="*/ 160 h 260"/>
                <a:gd name="T110" fmla="*/ 53 w 214"/>
                <a:gd name="T111" fmla="*/ 156 h 260"/>
                <a:gd name="T112" fmla="*/ 53 w 214"/>
                <a:gd name="T113" fmla="*/ 152 h 260"/>
                <a:gd name="T114" fmla="*/ 53 w 214"/>
                <a:gd name="T115" fmla="*/ 152 h 260"/>
                <a:gd name="T116" fmla="*/ 50 w 214"/>
                <a:gd name="T117" fmla="*/ 143 h 260"/>
                <a:gd name="T118" fmla="*/ 36 w 214"/>
                <a:gd name="T119" fmla="*/ 140 h 260"/>
                <a:gd name="T120" fmla="*/ 23 w 214"/>
                <a:gd name="T121" fmla="*/ 137 h 260"/>
                <a:gd name="T122" fmla="*/ 13 w 214"/>
                <a:gd name="T123" fmla="*/ 137 h 260"/>
                <a:gd name="T124" fmla="*/ 4 w 214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271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>
                <a:gd name="T0" fmla="*/ 15 w 214"/>
                <a:gd name="T1" fmla="*/ 67 h 260"/>
                <a:gd name="T2" fmla="*/ 36 w 214"/>
                <a:gd name="T3" fmla="*/ 51 h 260"/>
                <a:gd name="T4" fmla="*/ 53 w 214"/>
                <a:gd name="T5" fmla="*/ 28 h 260"/>
                <a:gd name="T6" fmla="*/ 53 w 214"/>
                <a:gd name="T7" fmla="*/ 20 h 260"/>
                <a:gd name="T8" fmla="*/ 53 w 214"/>
                <a:gd name="T9" fmla="*/ 5 h 260"/>
                <a:gd name="T10" fmla="*/ 53 w 214"/>
                <a:gd name="T11" fmla="*/ 0 h 260"/>
                <a:gd name="T12" fmla="*/ 60 w 214"/>
                <a:gd name="T13" fmla="*/ 1 h 260"/>
                <a:gd name="T14" fmla="*/ 86 w 214"/>
                <a:gd name="T15" fmla="*/ 18 h 260"/>
                <a:gd name="T16" fmla="*/ 94 w 214"/>
                <a:gd name="T17" fmla="*/ 48 h 260"/>
                <a:gd name="T18" fmla="*/ 94 w 214"/>
                <a:gd name="T19" fmla="*/ 58 h 260"/>
                <a:gd name="T20" fmla="*/ 94 w 214"/>
                <a:gd name="T21" fmla="*/ 77 h 260"/>
                <a:gd name="T22" fmla="*/ 92 w 214"/>
                <a:gd name="T23" fmla="*/ 94 h 260"/>
                <a:gd name="T24" fmla="*/ 91 w 214"/>
                <a:gd name="T25" fmla="*/ 111 h 260"/>
                <a:gd name="T26" fmla="*/ 91 w 214"/>
                <a:gd name="T27" fmla="*/ 125 h 260"/>
                <a:gd name="T28" fmla="*/ 92 w 214"/>
                <a:gd name="T29" fmla="*/ 130 h 260"/>
                <a:gd name="T30" fmla="*/ 96 w 214"/>
                <a:gd name="T31" fmla="*/ 130 h 260"/>
                <a:gd name="T32" fmla="*/ 102 w 214"/>
                <a:gd name="T33" fmla="*/ 130 h 260"/>
                <a:gd name="T34" fmla="*/ 107 w 214"/>
                <a:gd name="T35" fmla="*/ 130 h 260"/>
                <a:gd name="T36" fmla="*/ 111 w 214"/>
                <a:gd name="T37" fmla="*/ 130 h 260"/>
                <a:gd name="T38" fmla="*/ 111 w 214"/>
                <a:gd name="T39" fmla="*/ 130 h 260"/>
                <a:gd name="T40" fmla="*/ 108 w 214"/>
                <a:gd name="T41" fmla="*/ 144 h 260"/>
                <a:gd name="T42" fmla="*/ 99 w 214"/>
                <a:gd name="T43" fmla="*/ 169 h 260"/>
                <a:gd name="T44" fmla="*/ 85 w 214"/>
                <a:gd name="T45" fmla="*/ 184 h 260"/>
                <a:gd name="T46" fmla="*/ 74 w 214"/>
                <a:gd name="T47" fmla="*/ 184 h 260"/>
                <a:gd name="T48" fmla="*/ 55 w 214"/>
                <a:gd name="T49" fmla="*/ 181 h 260"/>
                <a:gd name="T50" fmla="*/ 53 w 214"/>
                <a:gd name="T51" fmla="*/ 175 h 260"/>
                <a:gd name="T52" fmla="*/ 53 w 214"/>
                <a:gd name="T53" fmla="*/ 167 h 260"/>
                <a:gd name="T54" fmla="*/ 53 w 214"/>
                <a:gd name="T55" fmla="*/ 156 h 260"/>
                <a:gd name="T56" fmla="*/ 53 w 214"/>
                <a:gd name="T57" fmla="*/ 152 h 260"/>
                <a:gd name="T58" fmla="*/ 36 w 214"/>
                <a:gd name="T59" fmla="*/ 142 h 260"/>
                <a:gd name="T60" fmla="*/ 13 w 214"/>
                <a:gd name="T61" fmla="*/ 137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Freeform 272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7 h 260"/>
                <a:gd name="T4" fmla="*/ 25 w 214"/>
                <a:gd name="T5" fmla="*/ 60 h 260"/>
                <a:gd name="T6" fmla="*/ 36 w 214"/>
                <a:gd name="T7" fmla="*/ 51 h 260"/>
                <a:gd name="T8" fmla="*/ 47 w 214"/>
                <a:gd name="T9" fmla="*/ 41 h 260"/>
                <a:gd name="T10" fmla="*/ 53 w 214"/>
                <a:gd name="T11" fmla="*/ 28 h 260"/>
                <a:gd name="T12" fmla="*/ 53 w 214"/>
                <a:gd name="T13" fmla="*/ 28 h 260"/>
                <a:gd name="T14" fmla="*/ 53 w 214"/>
                <a:gd name="T15" fmla="*/ 20 h 260"/>
                <a:gd name="T16" fmla="*/ 53 w 214"/>
                <a:gd name="T17" fmla="*/ 12 h 260"/>
                <a:gd name="T18" fmla="*/ 53 w 214"/>
                <a:gd name="T19" fmla="*/ 5 h 260"/>
                <a:gd name="T20" fmla="*/ 53 w 214"/>
                <a:gd name="T21" fmla="*/ 1 h 260"/>
                <a:gd name="T22" fmla="*/ 53 w 214"/>
                <a:gd name="T23" fmla="*/ 0 h 260"/>
                <a:gd name="T24" fmla="*/ 53 w 214"/>
                <a:gd name="T25" fmla="*/ 0 h 260"/>
                <a:gd name="T26" fmla="*/ 60 w 214"/>
                <a:gd name="T27" fmla="*/ 1 h 260"/>
                <a:gd name="T28" fmla="*/ 74 w 214"/>
                <a:gd name="T29" fmla="*/ 7 h 260"/>
                <a:gd name="T30" fmla="*/ 86 w 214"/>
                <a:gd name="T31" fmla="*/ 18 h 260"/>
                <a:gd name="T32" fmla="*/ 91 w 214"/>
                <a:gd name="T33" fmla="*/ 33 h 260"/>
                <a:gd name="T34" fmla="*/ 94 w 214"/>
                <a:gd name="T35" fmla="*/ 48 h 260"/>
                <a:gd name="T36" fmla="*/ 94 w 214"/>
                <a:gd name="T37" fmla="*/ 48 h 260"/>
                <a:gd name="T38" fmla="*/ 94 w 214"/>
                <a:gd name="T39" fmla="*/ 58 h 260"/>
                <a:gd name="T40" fmla="*/ 94 w 214"/>
                <a:gd name="T41" fmla="*/ 67 h 260"/>
                <a:gd name="T42" fmla="*/ 94 w 214"/>
                <a:gd name="T43" fmla="*/ 77 h 260"/>
                <a:gd name="T44" fmla="*/ 93 w 214"/>
                <a:gd name="T45" fmla="*/ 85 h 260"/>
                <a:gd name="T46" fmla="*/ 92 w 214"/>
                <a:gd name="T47" fmla="*/ 94 h 260"/>
                <a:gd name="T48" fmla="*/ 92 w 214"/>
                <a:gd name="T49" fmla="*/ 102 h 260"/>
                <a:gd name="T50" fmla="*/ 91 w 214"/>
                <a:gd name="T51" fmla="*/ 111 h 260"/>
                <a:gd name="T52" fmla="*/ 91 w 214"/>
                <a:gd name="T53" fmla="*/ 120 h 260"/>
                <a:gd name="T54" fmla="*/ 91 w 214"/>
                <a:gd name="T55" fmla="*/ 125 h 260"/>
                <a:gd name="T56" fmla="*/ 92 w 214"/>
                <a:gd name="T57" fmla="*/ 130 h 260"/>
                <a:gd name="T58" fmla="*/ 92 w 214"/>
                <a:gd name="T59" fmla="*/ 130 h 260"/>
                <a:gd name="T60" fmla="*/ 94 w 214"/>
                <a:gd name="T61" fmla="*/ 130 h 260"/>
                <a:gd name="T62" fmla="*/ 96 w 214"/>
                <a:gd name="T63" fmla="*/ 130 h 260"/>
                <a:gd name="T64" fmla="*/ 98 w 214"/>
                <a:gd name="T65" fmla="*/ 130 h 260"/>
                <a:gd name="T66" fmla="*/ 102 w 214"/>
                <a:gd name="T67" fmla="*/ 130 h 260"/>
                <a:gd name="T68" fmla="*/ 104 w 214"/>
                <a:gd name="T69" fmla="*/ 130 h 260"/>
                <a:gd name="T70" fmla="*/ 107 w 214"/>
                <a:gd name="T71" fmla="*/ 130 h 260"/>
                <a:gd name="T72" fmla="*/ 109 w 214"/>
                <a:gd name="T73" fmla="*/ 130 h 260"/>
                <a:gd name="T74" fmla="*/ 111 w 214"/>
                <a:gd name="T75" fmla="*/ 130 h 260"/>
                <a:gd name="T76" fmla="*/ 111 w 214"/>
                <a:gd name="T77" fmla="*/ 130 h 260"/>
                <a:gd name="T78" fmla="*/ 111 w 214"/>
                <a:gd name="T79" fmla="*/ 130 h 260"/>
                <a:gd name="T80" fmla="*/ 111 w 214"/>
                <a:gd name="T81" fmla="*/ 130 h 260"/>
                <a:gd name="T82" fmla="*/ 108 w 214"/>
                <a:gd name="T83" fmla="*/ 144 h 260"/>
                <a:gd name="T84" fmla="*/ 104 w 214"/>
                <a:gd name="T85" fmla="*/ 156 h 260"/>
                <a:gd name="T86" fmla="*/ 99 w 214"/>
                <a:gd name="T87" fmla="*/ 169 h 260"/>
                <a:gd name="T88" fmla="*/ 92 w 214"/>
                <a:gd name="T89" fmla="*/ 177 h 260"/>
                <a:gd name="T90" fmla="*/ 85 w 214"/>
                <a:gd name="T91" fmla="*/ 184 h 260"/>
                <a:gd name="T92" fmla="*/ 85 w 214"/>
                <a:gd name="T93" fmla="*/ 184 h 260"/>
                <a:gd name="T94" fmla="*/ 74 w 214"/>
                <a:gd name="T95" fmla="*/ 184 h 260"/>
                <a:gd name="T96" fmla="*/ 66 w 214"/>
                <a:gd name="T97" fmla="*/ 184 h 260"/>
                <a:gd name="T98" fmla="*/ 55 w 214"/>
                <a:gd name="T99" fmla="*/ 181 h 260"/>
                <a:gd name="T100" fmla="*/ 53 w 214"/>
                <a:gd name="T101" fmla="*/ 179 h 260"/>
                <a:gd name="T102" fmla="*/ 53 w 214"/>
                <a:gd name="T103" fmla="*/ 175 h 260"/>
                <a:gd name="T104" fmla="*/ 53 w 214"/>
                <a:gd name="T105" fmla="*/ 171 h 260"/>
                <a:gd name="T106" fmla="*/ 53 w 214"/>
                <a:gd name="T107" fmla="*/ 167 h 260"/>
                <a:gd name="T108" fmla="*/ 53 w 214"/>
                <a:gd name="T109" fmla="*/ 163 h 260"/>
                <a:gd name="T110" fmla="*/ 53 w 214"/>
                <a:gd name="T111" fmla="*/ 156 h 260"/>
                <a:gd name="T112" fmla="*/ 53 w 214"/>
                <a:gd name="T113" fmla="*/ 152 h 260"/>
                <a:gd name="T114" fmla="*/ 53 w 214"/>
                <a:gd name="T115" fmla="*/ 152 h 260"/>
                <a:gd name="T116" fmla="*/ 50 w 214"/>
                <a:gd name="T117" fmla="*/ 146 h 260"/>
                <a:gd name="T118" fmla="*/ 36 w 214"/>
                <a:gd name="T119" fmla="*/ 142 h 260"/>
                <a:gd name="T120" fmla="*/ 23 w 214"/>
                <a:gd name="T121" fmla="*/ 139 h 260"/>
                <a:gd name="T122" fmla="*/ 13 w 214"/>
                <a:gd name="T123" fmla="*/ 137 h 260"/>
                <a:gd name="T124" fmla="*/ 4 w 214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273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>
                <a:gd name="T0" fmla="*/ 2 w 75"/>
                <a:gd name="T1" fmla="*/ 48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3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7 h 195"/>
                <a:gd name="T22" fmla="*/ 159 w 75"/>
                <a:gd name="T23" fmla="*/ 48 h 195"/>
                <a:gd name="T24" fmla="*/ 159 w 75"/>
                <a:gd name="T25" fmla="*/ 48 h 195"/>
                <a:gd name="T26" fmla="*/ 159 w 75"/>
                <a:gd name="T27" fmla="*/ 48 h 195"/>
                <a:gd name="T28" fmla="*/ 165 w 75"/>
                <a:gd name="T29" fmla="*/ 48 h 195"/>
                <a:gd name="T30" fmla="*/ 171 w 75"/>
                <a:gd name="T31" fmla="*/ 48 h 195"/>
                <a:gd name="T32" fmla="*/ 175 w 75"/>
                <a:gd name="T33" fmla="*/ 48 h 195"/>
                <a:gd name="T34" fmla="*/ 179 w 75"/>
                <a:gd name="T35" fmla="*/ 48 h 195"/>
                <a:gd name="T36" fmla="*/ 179 w 75"/>
                <a:gd name="T37" fmla="*/ 48 h 195"/>
                <a:gd name="T38" fmla="*/ 179 w 75"/>
                <a:gd name="T39" fmla="*/ 48 h 195"/>
                <a:gd name="T40" fmla="*/ 185 w 75"/>
                <a:gd name="T41" fmla="*/ 48 h 195"/>
                <a:gd name="T42" fmla="*/ 185 w 75"/>
                <a:gd name="T43" fmla="*/ 59 h 195"/>
                <a:gd name="T44" fmla="*/ 185 w 75"/>
                <a:gd name="T45" fmla="*/ 68 h 195"/>
                <a:gd name="T46" fmla="*/ 179 w 75"/>
                <a:gd name="T47" fmla="*/ 73 h 195"/>
                <a:gd name="T48" fmla="*/ 179 w 75"/>
                <a:gd name="T49" fmla="*/ 79 h 195"/>
                <a:gd name="T50" fmla="*/ 175 w 75"/>
                <a:gd name="T51" fmla="*/ 83 h 195"/>
                <a:gd name="T52" fmla="*/ 167 w 75"/>
                <a:gd name="T53" fmla="*/ 87 h 195"/>
                <a:gd name="T54" fmla="*/ 165 w 75"/>
                <a:gd name="T55" fmla="*/ 90 h 195"/>
                <a:gd name="T56" fmla="*/ 151 w 75"/>
                <a:gd name="T57" fmla="*/ 93 h 195"/>
                <a:gd name="T58" fmla="*/ 151 w 75"/>
                <a:gd name="T59" fmla="*/ 93 h 195"/>
                <a:gd name="T60" fmla="*/ 125 w 75"/>
                <a:gd name="T61" fmla="*/ 95 h 195"/>
                <a:gd name="T62" fmla="*/ 32 w 75"/>
                <a:gd name="T63" fmla="*/ 93 h 195"/>
                <a:gd name="T64" fmla="*/ 18 w 75"/>
                <a:gd name="T65" fmla="*/ 90 h 195"/>
                <a:gd name="T66" fmla="*/ 11 w 75"/>
                <a:gd name="T67" fmla="*/ 86 h 195"/>
                <a:gd name="T68" fmla="*/ 4 w 75"/>
                <a:gd name="T69" fmla="*/ 80 h 195"/>
                <a:gd name="T70" fmla="*/ 4 w 75"/>
                <a:gd name="T71" fmla="*/ 80 h 195"/>
                <a:gd name="T72" fmla="*/ 4 w 75"/>
                <a:gd name="T73" fmla="*/ 75 h 195"/>
                <a:gd name="T74" fmla="*/ 2 w 75"/>
                <a:gd name="T75" fmla="*/ 71 h 195"/>
                <a:gd name="T76" fmla="*/ 2 w 75"/>
                <a:gd name="T77" fmla="*/ 59 h 195"/>
                <a:gd name="T78" fmla="*/ 0 w 75"/>
                <a:gd name="T79" fmla="*/ 48 h 195"/>
                <a:gd name="T80" fmla="*/ 0 w 75"/>
                <a:gd name="T81" fmla="*/ 48 h 195"/>
                <a:gd name="T82" fmla="*/ 0 w 75"/>
                <a:gd name="T83" fmla="*/ 48 h 195"/>
                <a:gd name="T84" fmla="*/ 0 w 75"/>
                <a:gd name="T85" fmla="*/ 48 h 195"/>
                <a:gd name="T86" fmla="*/ 0 w 75"/>
                <a:gd name="T87" fmla="*/ 48 h 195"/>
                <a:gd name="T88" fmla="*/ 0 w 75"/>
                <a:gd name="T89" fmla="*/ 48 h 195"/>
                <a:gd name="T90" fmla="*/ 2 w 75"/>
                <a:gd name="T91" fmla="*/ 48 h 195"/>
                <a:gd name="T92" fmla="*/ 2 w 75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274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>
                <a:gd name="T0" fmla="*/ 2 w 75"/>
                <a:gd name="T1" fmla="*/ 48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3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7 h 195"/>
                <a:gd name="T22" fmla="*/ 159 w 75"/>
                <a:gd name="T23" fmla="*/ 48 h 195"/>
                <a:gd name="T24" fmla="*/ 159 w 75"/>
                <a:gd name="T25" fmla="*/ 48 h 195"/>
                <a:gd name="T26" fmla="*/ 159 w 75"/>
                <a:gd name="T27" fmla="*/ 48 h 195"/>
                <a:gd name="T28" fmla="*/ 165 w 75"/>
                <a:gd name="T29" fmla="*/ 48 h 195"/>
                <a:gd name="T30" fmla="*/ 171 w 75"/>
                <a:gd name="T31" fmla="*/ 48 h 195"/>
                <a:gd name="T32" fmla="*/ 175 w 75"/>
                <a:gd name="T33" fmla="*/ 48 h 195"/>
                <a:gd name="T34" fmla="*/ 179 w 75"/>
                <a:gd name="T35" fmla="*/ 48 h 195"/>
                <a:gd name="T36" fmla="*/ 179 w 75"/>
                <a:gd name="T37" fmla="*/ 48 h 195"/>
                <a:gd name="T38" fmla="*/ 179 w 75"/>
                <a:gd name="T39" fmla="*/ 48 h 195"/>
                <a:gd name="T40" fmla="*/ 185 w 75"/>
                <a:gd name="T41" fmla="*/ 48 h 195"/>
                <a:gd name="T42" fmla="*/ 185 w 75"/>
                <a:gd name="T43" fmla="*/ 59 h 195"/>
                <a:gd name="T44" fmla="*/ 185 w 75"/>
                <a:gd name="T45" fmla="*/ 68 h 195"/>
                <a:gd name="T46" fmla="*/ 179 w 75"/>
                <a:gd name="T47" fmla="*/ 73 h 195"/>
                <a:gd name="T48" fmla="*/ 179 w 75"/>
                <a:gd name="T49" fmla="*/ 79 h 195"/>
                <a:gd name="T50" fmla="*/ 175 w 75"/>
                <a:gd name="T51" fmla="*/ 83 h 195"/>
                <a:gd name="T52" fmla="*/ 167 w 75"/>
                <a:gd name="T53" fmla="*/ 87 h 195"/>
                <a:gd name="T54" fmla="*/ 165 w 75"/>
                <a:gd name="T55" fmla="*/ 90 h 195"/>
                <a:gd name="T56" fmla="*/ 151 w 75"/>
                <a:gd name="T57" fmla="*/ 93 h 195"/>
                <a:gd name="T58" fmla="*/ 151 w 75"/>
                <a:gd name="T59" fmla="*/ 93 h 195"/>
                <a:gd name="T60" fmla="*/ 125 w 75"/>
                <a:gd name="T61" fmla="*/ 95 h 195"/>
                <a:gd name="T62" fmla="*/ 32 w 75"/>
                <a:gd name="T63" fmla="*/ 93 h 195"/>
                <a:gd name="T64" fmla="*/ 18 w 75"/>
                <a:gd name="T65" fmla="*/ 90 h 195"/>
                <a:gd name="T66" fmla="*/ 11 w 75"/>
                <a:gd name="T67" fmla="*/ 86 h 195"/>
                <a:gd name="T68" fmla="*/ 4 w 75"/>
                <a:gd name="T69" fmla="*/ 80 h 195"/>
                <a:gd name="T70" fmla="*/ 4 w 75"/>
                <a:gd name="T71" fmla="*/ 80 h 195"/>
                <a:gd name="T72" fmla="*/ 4 w 75"/>
                <a:gd name="T73" fmla="*/ 75 h 195"/>
                <a:gd name="T74" fmla="*/ 2 w 75"/>
                <a:gd name="T75" fmla="*/ 71 h 195"/>
                <a:gd name="T76" fmla="*/ 2 w 75"/>
                <a:gd name="T77" fmla="*/ 59 h 195"/>
                <a:gd name="T78" fmla="*/ 0 w 75"/>
                <a:gd name="T79" fmla="*/ 48 h 195"/>
                <a:gd name="T80" fmla="*/ 0 w 75"/>
                <a:gd name="T81" fmla="*/ 48 h 195"/>
                <a:gd name="T82" fmla="*/ 0 w 75"/>
                <a:gd name="T83" fmla="*/ 48 h 195"/>
                <a:gd name="T84" fmla="*/ 0 w 75"/>
                <a:gd name="T85" fmla="*/ 48 h 195"/>
                <a:gd name="T86" fmla="*/ 0 w 75"/>
                <a:gd name="T87" fmla="*/ 48 h 195"/>
                <a:gd name="T88" fmla="*/ 0 w 75"/>
                <a:gd name="T89" fmla="*/ 48 h 195"/>
                <a:gd name="T90" fmla="*/ 2 w 75"/>
                <a:gd name="T91" fmla="*/ 48 h 195"/>
                <a:gd name="T92" fmla="*/ 2 w 75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275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>
                <a:gd name="T0" fmla="*/ 2 w 75"/>
                <a:gd name="T1" fmla="*/ 32 h 195"/>
                <a:gd name="T2" fmla="*/ 4 w 75"/>
                <a:gd name="T3" fmla="*/ 32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2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2 h 195"/>
                <a:gd name="T22" fmla="*/ 159 w 75"/>
                <a:gd name="T23" fmla="*/ 32 h 195"/>
                <a:gd name="T24" fmla="*/ 159 w 75"/>
                <a:gd name="T25" fmla="*/ 32 h 195"/>
                <a:gd name="T26" fmla="*/ 159 w 75"/>
                <a:gd name="T27" fmla="*/ 32 h 195"/>
                <a:gd name="T28" fmla="*/ 165 w 75"/>
                <a:gd name="T29" fmla="*/ 32 h 195"/>
                <a:gd name="T30" fmla="*/ 171 w 75"/>
                <a:gd name="T31" fmla="*/ 32 h 195"/>
                <a:gd name="T32" fmla="*/ 175 w 75"/>
                <a:gd name="T33" fmla="*/ 32 h 195"/>
                <a:gd name="T34" fmla="*/ 179 w 75"/>
                <a:gd name="T35" fmla="*/ 32 h 195"/>
                <a:gd name="T36" fmla="*/ 179 w 75"/>
                <a:gd name="T37" fmla="*/ 32 h 195"/>
                <a:gd name="T38" fmla="*/ 179 w 75"/>
                <a:gd name="T39" fmla="*/ 32 h 195"/>
                <a:gd name="T40" fmla="*/ 185 w 75"/>
                <a:gd name="T41" fmla="*/ 35 h 195"/>
                <a:gd name="T42" fmla="*/ 185 w 75"/>
                <a:gd name="T43" fmla="*/ 39 h 195"/>
                <a:gd name="T44" fmla="*/ 185 w 75"/>
                <a:gd name="T45" fmla="*/ 45 h 195"/>
                <a:gd name="T46" fmla="*/ 179 w 75"/>
                <a:gd name="T47" fmla="*/ 49 h 195"/>
                <a:gd name="T48" fmla="*/ 179 w 75"/>
                <a:gd name="T49" fmla="*/ 54 h 195"/>
                <a:gd name="T50" fmla="*/ 175 w 75"/>
                <a:gd name="T51" fmla="*/ 57 h 195"/>
                <a:gd name="T52" fmla="*/ 167 w 75"/>
                <a:gd name="T53" fmla="*/ 60 h 195"/>
                <a:gd name="T54" fmla="*/ 165 w 75"/>
                <a:gd name="T55" fmla="*/ 62 h 195"/>
                <a:gd name="T56" fmla="*/ 151 w 75"/>
                <a:gd name="T57" fmla="*/ 63 h 195"/>
                <a:gd name="T58" fmla="*/ 151 w 75"/>
                <a:gd name="T59" fmla="*/ 63 h 195"/>
                <a:gd name="T60" fmla="*/ 125 w 75"/>
                <a:gd name="T61" fmla="*/ 65 h 195"/>
                <a:gd name="T62" fmla="*/ 32 w 75"/>
                <a:gd name="T63" fmla="*/ 64 h 195"/>
                <a:gd name="T64" fmla="*/ 18 w 75"/>
                <a:gd name="T65" fmla="*/ 62 h 195"/>
                <a:gd name="T66" fmla="*/ 11 w 75"/>
                <a:gd name="T67" fmla="*/ 59 h 195"/>
                <a:gd name="T68" fmla="*/ 4 w 75"/>
                <a:gd name="T69" fmla="*/ 55 h 195"/>
                <a:gd name="T70" fmla="*/ 4 w 75"/>
                <a:gd name="T71" fmla="*/ 55 h 195"/>
                <a:gd name="T72" fmla="*/ 4 w 75"/>
                <a:gd name="T73" fmla="*/ 51 h 195"/>
                <a:gd name="T74" fmla="*/ 2 w 75"/>
                <a:gd name="T75" fmla="*/ 46 h 195"/>
                <a:gd name="T76" fmla="*/ 2 w 75"/>
                <a:gd name="T77" fmla="*/ 40 h 195"/>
                <a:gd name="T78" fmla="*/ 0 w 75"/>
                <a:gd name="T79" fmla="*/ 34 h 195"/>
                <a:gd name="T80" fmla="*/ 0 w 75"/>
                <a:gd name="T81" fmla="*/ 32 h 195"/>
                <a:gd name="T82" fmla="*/ 0 w 75"/>
                <a:gd name="T83" fmla="*/ 32 h 195"/>
                <a:gd name="T84" fmla="*/ 0 w 75"/>
                <a:gd name="T85" fmla="*/ 32 h 195"/>
                <a:gd name="T86" fmla="*/ 0 w 75"/>
                <a:gd name="T87" fmla="*/ 32 h 195"/>
                <a:gd name="T88" fmla="*/ 0 w 75"/>
                <a:gd name="T89" fmla="*/ 32 h 195"/>
                <a:gd name="T90" fmla="*/ 2 w 75"/>
                <a:gd name="T91" fmla="*/ 32 h 195"/>
                <a:gd name="T92" fmla="*/ 2 w 75"/>
                <a:gd name="T93" fmla="*/ 32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276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>
                <a:gd name="T0" fmla="*/ 2 w 75"/>
                <a:gd name="T1" fmla="*/ 32 h 195"/>
                <a:gd name="T2" fmla="*/ 4 w 75"/>
                <a:gd name="T3" fmla="*/ 32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113 w 75"/>
                <a:gd name="T15" fmla="*/ 2 h 195"/>
                <a:gd name="T16" fmla="*/ 129 w 75"/>
                <a:gd name="T17" fmla="*/ 9 h 195"/>
                <a:gd name="T18" fmla="*/ 147 w 75"/>
                <a:gd name="T19" fmla="*/ 23 h 195"/>
                <a:gd name="T20" fmla="*/ 155 w 75"/>
                <a:gd name="T21" fmla="*/ 32 h 195"/>
                <a:gd name="T22" fmla="*/ 159 w 75"/>
                <a:gd name="T23" fmla="*/ 32 h 195"/>
                <a:gd name="T24" fmla="*/ 159 w 75"/>
                <a:gd name="T25" fmla="*/ 32 h 195"/>
                <a:gd name="T26" fmla="*/ 159 w 75"/>
                <a:gd name="T27" fmla="*/ 32 h 195"/>
                <a:gd name="T28" fmla="*/ 165 w 75"/>
                <a:gd name="T29" fmla="*/ 32 h 195"/>
                <a:gd name="T30" fmla="*/ 171 w 75"/>
                <a:gd name="T31" fmla="*/ 32 h 195"/>
                <a:gd name="T32" fmla="*/ 175 w 75"/>
                <a:gd name="T33" fmla="*/ 32 h 195"/>
                <a:gd name="T34" fmla="*/ 179 w 75"/>
                <a:gd name="T35" fmla="*/ 32 h 195"/>
                <a:gd name="T36" fmla="*/ 179 w 75"/>
                <a:gd name="T37" fmla="*/ 32 h 195"/>
                <a:gd name="T38" fmla="*/ 179 w 75"/>
                <a:gd name="T39" fmla="*/ 32 h 195"/>
                <a:gd name="T40" fmla="*/ 185 w 75"/>
                <a:gd name="T41" fmla="*/ 35 h 195"/>
                <a:gd name="T42" fmla="*/ 185 w 75"/>
                <a:gd name="T43" fmla="*/ 39 h 195"/>
                <a:gd name="T44" fmla="*/ 185 w 75"/>
                <a:gd name="T45" fmla="*/ 45 h 195"/>
                <a:gd name="T46" fmla="*/ 179 w 75"/>
                <a:gd name="T47" fmla="*/ 49 h 195"/>
                <a:gd name="T48" fmla="*/ 179 w 75"/>
                <a:gd name="T49" fmla="*/ 54 h 195"/>
                <a:gd name="T50" fmla="*/ 175 w 75"/>
                <a:gd name="T51" fmla="*/ 57 h 195"/>
                <a:gd name="T52" fmla="*/ 167 w 75"/>
                <a:gd name="T53" fmla="*/ 60 h 195"/>
                <a:gd name="T54" fmla="*/ 165 w 75"/>
                <a:gd name="T55" fmla="*/ 62 h 195"/>
                <a:gd name="T56" fmla="*/ 151 w 75"/>
                <a:gd name="T57" fmla="*/ 63 h 195"/>
                <a:gd name="T58" fmla="*/ 151 w 75"/>
                <a:gd name="T59" fmla="*/ 63 h 195"/>
                <a:gd name="T60" fmla="*/ 125 w 75"/>
                <a:gd name="T61" fmla="*/ 65 h 195"/>
                <a:gd name="T62" fmla="*/ 32 w 75"/>
                <a:gd name="T63" fmla="*/ 64 h 195"/>
                <a:gd name="T64" fmla="*/ 18 w 75"/>
                <a:gd name="T65" fmla="*/ 62 h 195"/>
                <a:gd name="T66" fmla="*/ 11 w 75"/>
                <a:gd name="T67" fmla="*/ 59 h 195"/>
                <a:gd name="T68" fmla="*/ 4 w 75"/>
                <a:gd name="T69" fmla="*/ 55 h 195"/>
                <a:gd name="T70" fmla="*/ 4 w 75"/>
                <a:gd name="T71" fmla="*/ 55 h 195"/>
                <a:gd name="T72" fmla="*/ 4 w 75"/>
                <a:gd name="T73" fmla="*/ 51 h 195"/>
                <a:gd name="T74" fmla="*/ 2 w 75"/>
                <a:gd name="T75" fmla="*/ 46 h 195"/>
                <a:gd name="T76" fmla="*/ 2 w 75"/>
                <a:gd name="T77" fmla="*/ 40 h 195"/>
                <a:gd name="T78" fmla="*/ 0 w 75"/>
                <a:gd name="T79" fmla="*/ 34 h 195"/>
                <a:gd name="T80" fmla="*/ 0 w 75"/>
                <a:gd name="T81" fmla="*/ 32 h 195"/>
                <a:gd name="T82" fmla="*/ 0 w 75"/>
                <a:gd name="T83" fmla="*/ 32 h 195"/>
                <a:gd name="T84" fmla="*/ 0 w 75"/>
                <a:gd name="T85" fmla="*/ 32 h 195"/>
                <a:gd name="T86" fmla="*/ 0 w 75"/>
                <a:gd name="T87" fmla="*/ 32 h 195"/>
                <a:gd name="T88" fmla="*/ 0 w 75"/>
                <a:gd name="T89" fmla="*/ 32 h 195"/>
                <a:gd name="T90" fmla="*/ 2 w 75"/>
                <a:gd name="T91" fmla="*/ 32 h 195"/>
                <a:gd name="T92" fmla="*/ 2 w 75"/>
                <a:gd name="T93" fmla="*/ 32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277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132 w 100"/>
                <a:gd name="T11" fmla="*/ 5 h 110"/>
                <a:gd name="T12" fmla="*/ 132 w 100"/>
                <a:gd name="T13" fmla="*/ 5 h 110"/>
                <a:gd name="T14" fmla="*/ 143 w 100"/>
                <a:gd name="T15" fmla="*/ 0 h 110"/>
                <a:gd name="T16" fmla="*/ 156 w 100"/>
                <a:gd name="T17" fmla="*/ 0 h 110"/>
                <a:gd name="T18" fmla="*/ 178 w 100"/>
                <a:gd name="T19" fmla="*/ 4 h 110"/>
                <a:gd name="T20" fmla="*/ 188 w 100"/>
                <a:gd name="T21" fmla="*/ 12 h 110"/>
                <a:gd name="T22" fmla="*/ 192 w 100"/>
                <a:gd name="T23" fmla="*/ 25 h 110"/>
                <a:gd name="T24" fmla="*/ 192 w 100"/>
                <a:gd name="T25" fmla="*/ 25 h 110"/>
                <a:gd name="T26" fmla="*/ 188 w 100"/>
                <a:gd name="T27" fmla="*/ 35 h 110"/>
                <a:gd name="T28" fmla="*/ 186 w 100"/>
                <a:gd name="T29" fmla="*/ 46 h 110"/>
                <a:gd name="T30" fmla="*/ 186 w 100"/>
                <a:gd name="T31" fmla="*/ 55 h 110"/>
                <a:gd name="T32" fmla="*/ 188 w 100"/>
                <a:gd name="T33" fmla="*/ 62 h 110"/>
                <a:gd name="T34" fmla="*/ 192 w 100"/>
                <a:gd name="T35" fmla="*/ 69 h 110"/>
                <a:gd name="T36" fmla="*/ 192 w 100"/>
                <a:gd name="T37" fmla="*/ 69 h 110"/>
                <a:gd name="T38" fmla="*/ 198 w 100"/>
                <a:gd name="T39" fmla="*/ 78 h 110"/>
                <a:gd name="T40" fmla="*/ 198 w 100"/>
                <a:gd name="T41" fmla="*/ 85 h 110"/>
                <a:gd name="T42" fmla="*/ 188 w 100"/>
                <a:gd name="T43" fmla="*/ 96 h 110"/>
                <a:gd name="T44" fmla="*/ 182 w 100"/>
                <a:gd name="T45" fmla="*/ 104 h 110"/>
                <a:gd name="T46" fmla="*/ 164 w 100"/>
                <a:gd name="T47" fmla="*/ 109 h 110"/>
                <a:gd name="T48" fmla="*/ 164 w 100"/>
                <a:gd name="T49" fmla="*/ 109 h 110"/>
                <a:gd name="T50" fmla="*/ 146 w 100"/>
                <a:gd name="T51" fmla="*/ 109 h 110"/>
                <a:gd name="T52" fmla="*/ 136 w 100"/>
                <a:gd name="T53" fmla="*/ 106 h 110"/>
                <a:gd name="T54" fmla="*/ 125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278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132 w 100"/>
                <a:gd name="T11" fmla="*/ 5 h 110"/>
                <a:gd name="T12" fmla="*/ 132 w 100"/>
                <a:gd name="T13" fmla="*/ 5 h 110"/>
                <a:gd name="T14" fmla="*/ 143 w 100"/>
                <a:gd name="T15" fmla="*/ 0 h 110"/>
                <a:gd name="T16" fmla="*/ 156 w 100"/>
                <a:gd name="T17" fmla="*/ 0 h 110"/>
                <a:gd name="T18" fmla="*/ 178 w 100"/>
                <a:gd name="T19" fmla="*/ 4 h 110"/>
                <a:gd name="T20" fmla="*/ 188 w 100"/>
                <a:gd name="T21" fmla="*/ 12 h 110"/>
                <a:gd name="T22" fmla="*/ 192 w 100"/>
                <a:gd name="T23" fmla="*/ 25 h 110"/>
                <a:gd name="T24" fmla="*/ 192 w 100"/>
                <a:gd name="T25" fmla="*/ 25 h 110"/>
                <a:gd name="T26" fmla="*/ 188 w 100"/>
                <a:gd name="T27" fmla="*/ 35 h 110"/>
                <a:gd name="T28" fmla="*/ 186 w 100"/>
                <a:gd name="T29" fmla="*/ 46 h 110"/>
                <a:gd name="T30" fmla="*/ 186 w 100"/>
                <a:gd name="T31" fmla="*/ 55 h 110"/>
                <a:gd name="T32" fmla="*/ 188 w 100"/>
                <a:gd name="T33" fmla="*/ 62 h 110"/>
                <a:gd name="T34" fmla="*/ 192 w 100"/>
                <a:gd name="T35" fmla="*/ 69 h 110"/>
                <a:gd name="T36" fmla="*/ 192 w 100"/>
                <a:gd name="T37" fmla="*/ 69 h 110"/>
                <a:gd name="T38" fmla="*/ 198 w 100"/>
                <a:gd name="T39" fmla="*/ 78 h 110"/>
                <a:gd name="T40" fmla="*/ 198 w 100"/>
                <a:gd name="T41" fmla="*/ 85 h 110"/>
                <a:gd name="T42" fmla="*/ 188 w 100"/>
                <a:gd name="T43" fmla="*/ 96 h 110"/>
                <a:gd name="T44" fmla="*/ 182 w 100"/>
                <a:gd name="T45" fmla="*/ 104 h 110"/>
                <a:gd name="T46" fmla="*/ 164 w 100"/>
                <a:gd name="T47" fmla="*/ 109 h 110"/>
                <a:gd name="T48" fmla="*/ 164 w 100"/>
                <a:gd name="T49" fmla="*/ 109 h 110"/>
                <a:gd name="T50" fmla="*/ 146 w 100"/>
                <a:gd name="T51" fmla="*/ 109 h 110"/>
                <a:gd name="T52" fmla="*/ 136 w 100"/>
                <a:gd name="T53" fmla="*/ 106 h 110"/>
                <a:gd name="T54" fmla="*/ 125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279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>
                <a:gd name="T0" fmla="*/ 270 w 240"/>
                <a:gd name="T1" fmla="*/ 4 h 226"/>
                <a:gd name="T2" fmla="*/ 244 w 240"/>
                <a:gd name="T3" fmla="*/ 7 h 226"/>
                <a:gd name="T4" fmla="*/ 219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3 h 226"/>
                <a:gd name="T18" fmla="*/ 75 w 240"/>
                <a:gd name="T19" fmla="*/ 113 h 226"/>
                <a:gd name="T20" fmla="*/ 66 w 240"/>
                <a:gd name="T21" fmla="*/ 113 h 226"/>
                <a:gd name="T22" fmla="*/ 61 w 240"/>
                <a:gd name="T23" fmla="*/ 113 h 226"/>
                <a:gd name="T24" fmla="*/ 48 w 240"/>
                <a:gd name="T25" fmla="*/ 113 h 226"/>
                <a:gd name="T26" fmla="*/ 33 w 240"/>
                <a:gd name="T27" fmla="*/ 113 h 226"/>
                <a:gd name="T28" fmla="*/ 18 w 240"/>
                <a:gd name="T29" fmla="*/ 113 h 226"/>
                <a:gd name="T30" fmla="*/ 6 w 240"/>
                <a:gd name="T31" fmla="*/ 113 h 226"/>
                <a:gd name="T32" fmla="*/ 0 w 240"/>
                <a:gd name="T33" fmla="*/ 113 h 226"/>
                <a:gd name="T34" fmla="*/ 8 w 240"/>
                <a:gd name="T35" fmla="*/ 113 h 226"/>
                <a:gd name="T36" fmla="*/ 23 w 240"/>
                <a:gd name="T37" fmla="*/ 113 h 226"/>
                <a:gd name="T38" fmla="*/ 27 w 240"/>
                <a:gd name="T39" fmla="*/ 113 h 226"/>
                <a:gd name="T40" fmla="*/ 31 w 240"/>
                <a:gd name="T41" fmla="*/ 126 h 226"/>
                <a:gd name="T42" fmla="*/ 33 w 240"/>
                <a:gd name="T43" fmla="*/ 141 h 226"/>
                <a:gd name="T44" fmla="*/ 33 w 240"/>
                <a:gd name="T45" fmla="*/ 147 h 226"/>
                <a:gd name="T46" fmla="*/ 39 w 240"/>
                <a:gd name="T47" fmla="*/ 150 h 226"/>
                <a:gd name="T48" fmla="*/ 57 w 240"/>
                <a:gd name="T49" fmla="*/ 150 h 226"/>
                <a:gd name="T50" fmla="*/ 77 w 240"/>
                <a:gd name="T51" fmla="*/ 147 h 226"/>
                <a:gd name="T52" fmla="*/ 100 w 240"/>
                <a:gd name="T53" fmla="*/ 147 h 226"/>
                <a:gd name="T54" fmla="*/ 198 w 240"/>
                <a:gd name="T55" fmla="*/ 141 h 226"/>
                <a:gd name="T56" fmla="*/ 207 w 240"/>
                <a:gd name="T57" fmla="*/ 136 h 226"/>
                <a:gd name="T58" fmla="*/ 224 w 240"/>
                <a:gd name="T59" fmla="*/ 126 h 226"/>
                <a:gd name="T60" fmla="*/ 235 w 240"/>
                <a:gd name="T61" fmla="*/ 113 h 226"/>
                <a:gd name="T62" fmla="*/ 242 w 240"/>
                <a:gd name="T63" fmla="*/ 113 h 226"/>
                <a:gd name="T64" fmla="*/ 244 w 240"/>
                <a:gd name="T65" fmla="*/ 113 h 226"/>
                <a:gd name="T66" fmla="*/ 247 w 240"/>
                <a:gd name="T67" fmla="*/ 113 h 226"/>
                <a:gd name="T68" fmla="*/ 247 w 240"/>
                <a:gd name="T69" fmla="*/ 113 h 226"/>
                <a:gd name="T70" fmla="*/ 249 w 240"/>
                <a:gd name="T71" fmla="*/ 98 h 226"/>
                <a:gd name="T72" fmla="*/ 253 w 240"/>
                <a:gd name="T73" fmla="*/ 80 h 226"/>
                <a:gd name="T74" fmla="*/ 262 w 240"/>
                <a:gd name="T75" fmla="*/ 62 h 226"/>
                <a:gd name="T76" fmla="*/ 272 w 240"/>
                <a:gd name="T77" fmla="*/ 52 h 226"/>
                <a:gd name="T78" fmla="*/ 285 w 240"/>
                <a:gd name="T79" fmla="*/ 46 h 226"/>
                <a:gd name="T80" fmla="*/ 306 w 240"/>
                <a:gd name="T81" fmla="*/ 27 h 226"/>
                <a:gd name="T82" fmla="*/ 314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  <a:lnTo>
                    <a:pt x="20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Freeform 280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>
                <a:gd name="T0" fmla="*/ 270 w 240"/>
                <a:gd name="T1" fmla="*/ 4 h 226"/>
                <a:gd name="T2" fmla="*/ 244 w 240"/>
                <a:gd name="T3" fmla="*/ 7 h 226"/>
                <a:gd name="T4" fmla="*/ 219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3 h 226"/>
                <a:gd name="T18" fmla="*/ 75 w 240"/>
                <a:gd name="T19" fmla="*/ 113 h 226"/>
                <a:gd name="T20" fmla="*/ 66 w 240"/>
                <a:gd name="T21" fmla="*/ 113 h 226"/>
                <a:gd name="T22" fmla="*/ 61 w 240"/>
                <a:gd name="T23" fmla="*/ 113 h 226"/>
                <a:gd name="T24" fmla="*/ 48 w 240"/>
                <a:gd name="T25" fmla="*/ 113 h 226"/>
                <a:gd name="T26" fmla="*/ 33 w 240"/>
                <a:gd name="T27" fmla="*/ 113 h 226"/>
                <a:gd name="T28" fmla="*/ 18 w 240"/>
                <a:gd name="T29" fmla="*/ 113 h 226"/>
                <a:gd name="T30" fmla="*/ 6 w 240"/>
                <a:gd name="T31" fmla="*/ 113 h 226"/>
                <a:gd name="T32" fmla="*/ 0 w 240"/>
                <a:gd name="T33" fmla="*/ 113 h 226"/>
                <a:gd name="T34" fmla="*/ 8 w 240"/>
                <a:gd name="T35" fmla="*/ 113 h 226"/>
                <a:gd name="T36" fmla="*/ 23 w 240"/>
                <a:gd name="T37" fmla="*/ 113 h 226"/>
                <a:gd name="T38" fmla="*/ 27 w 240"/>
                <a:gd name="T39" fmla="*/ 113 h 226"/>
                <a:gd name="T40" fmla="*/ 31 w 240"/>
                <a:gd name="T41" fmla="*/ 126 h 226"/>
                <a:gd name="T42" fmla="*/ 33 w 240"/>
                <a:gd name="T43" fmla="*/ 141 h 226"/>
                <a:gd name="T44" fmla="*/ 33 w 240"/>
                <a:gd name="T45" fmla="*/ 147 h 226"/>
                <a:gd name="T46" fmla="*/ 39 w 240"/>
                <a:gd name="T47" fmla="*/ 150 h 226"/>
                <a:gd name="T48" fmla="*/ 57 w 240"/>
                <a:gd name="T49" fmla="*/ 150 h 226"/>
                <a:gd name="T50" fmla="*/ 77 w 240"/>
                <a:gd name="T51" fmla="*/ 147 h 226"/>
                <a:gd name="T52" fmla="*/ 100 w 240"/>
                <a:gd name="T53" fmla="*/ 147 h 226"/>
                <a:gd name="T54" fmla="*/ 198 w 240"/>
                <a:gd name="T55" fmla="*/ 141 h 226"/>
                <a:gd name="T56" fmla="*/ 207 w 240"/>
                <a:gd name="T57" fmla="*/ 136 h 226"/>
                <a:gd name="T58" fmla="*/ 224 w 240"/>
                <a:gd name="T59" fmla="*/ 126 h 226"/>
                <a:gd name="T60" fmla="*/ 235 w 240"/>
                <a:gd name="T61" fmla="*/ 113 h 226"/>
                <a:gd name="T62" fmla="*/ 242 w 240"/>
                <a:gd name="T63" fmla="*/ 113 h 226"/>
                <a:gd name="T64" fmla="*/ 244 w 240"/>
                <a:gd name="T65" fmla="*/ 113 h 226"/>
                <a:gd name="T66" fmla="*/ 247 w 240"/>
                <a:gd name="T67" fmla="*/ 113 h 226"/>
                <a:gd name="T68" fmla="*/ 247 w 240"/>
                <a:gd name="T69" fmla="*/ 113 h 226"/>
                <a:gd name="T70" fmla="*/ 249 w 240"/>
                <a:gd name="T71" fmla="*/ 98 h 226"/>
                <a:gd name="T72" fmla="*/ 253 w 240"/>
                <a:gd name="T73" fmla="*/ 80 h 226"/>
                <a:gd name="T74" fmla="*/ 262 w 240"/>
                <a:gd name="T75" fmla="*/ 62 h 226"/>
                <a:gd name="T76" fmla="*/ 272 w 240"/>
                <a:gd name="T77" fmla="*/ 52 h 226"/>
                <a:gd name="T78" fmla="*/ 285 w 240"/>
                <a:gd name="T79" fmla="*/ 46 h 226"/>
                <a:gd name="T80" fmla="*/ 306 w 240"/>
                <a:gd name="T81" fmla="*/ 27 h 226"/>
                <a:gd name="T82" fmla="*/ 314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Freeform 281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>
                <a:gd name="T0" fmla="*/ 275 w 215"/>
                <a:gd name="T1" fmla="*/ 68 h 260"/>
                <a:gd name="T2" fmla="*/ 252 w 215"/>
                <a:gd name="T3" fmla="*/ 50 h 260"/>
                <a:gd name="T4" fmla="*/ 229 w 215"/>
                <a:gd name="T5" fmla="*/ 29 h 260"/>
                <a:gd name="T6" fmla="*/ 217 w 215"/>
                <a:gd name="T7" fmla="*/ 19 h 260"/>
                <a:gd name="T8" fmla="*/ 191 w 215"/>
                <a:gd name="T9" fmla="*/ 4 h 260"/>
                <a:gd name="T10" fmla="*/ 91 w 215"/>
                <a:gd name="T11" fmla="*/ 0 h 260"/>
                <a:gd name="T12" fmla="*/ 78 w 215"/>
                <a:gd name="T13" fmla="*/ 2 h 260"/>
                <a:gd name="T14" fmla="*/ 50 w 215"/>
                <a:gd name="T15" fmla="*/ 19 h 260"/>
                <a:gd name="T16" fmla="*/ 34 w 215"/>
                <a:gd name="T17" fmla="*/ 48 h 260"/>
                <a:gd name="T18" fmla="*/ 34 w 215"/>
                <a:gd name="T19" fmla="*/ 57 h 260"/>
                <a:gd name="T20" fmla="*/ 36 w 215"/>
                <a:gd name="T21" fmla="*/ 75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4 h 260"/>
                <a:gd name="T28" fmla="*/ 38 w 215"/>
                <a:gd name="T29" fmla="*/ 130 h 260"/>
                <a:gd name="T30" fmla="*/ 31 w 215"/>
                <a:gd name="T31" fmla="*/ 130 h 260"/>
                <a:gd name="T32" fmla="*/ 20 w 215"/>
                <a:gd name="T33" fmla="*/ 130 h 260"/>
                <a:gd name="T34" fmla="*/ 8 w 215"/>
                <a:gd name="T35" fmla="*/ 130 h 260"/>
                <a:gd name="T36" fmla="*/ 2 w 215"/>
                <a:gd name="T37" fmla="*/ 130 h 260"/>
                <a:gd name="T38" fmla="*/ 2 w 215"/>
                <a:gd name="T39" fmla="*/ 130 h 260"/>
                <a:gd name="T40" fmla="*/ 6 w 215"/>
                <a:gd name="T41" fmla="*/ 141 h 260"/>
                <a:gd name="T42" fmla="*/ 25 w 215"/>
                <a:gd name="T43" fmla="*/ 166 h 260"/>
                <a:gd name="T44" fmla="*/ 52 w 215"/>
                <a:gd name="T45" fmla="*/ 181 h 260"/>
                <a:gd name="T46" fmla="*/ 63 w 215"/>
                <a:gd name="T47" fmla="*/ 184 h 260"/>
                <a:gd name="T48" fmla="*/ 84 w 215"/>
                <a:gd name="T49" fmla="*/ 181 h 260"/>
                <a:gd name="T50" fmla="*/ 105 w 215"/>
                <a:gd name="T51" fmla="*/ 175 h 260"/>
                <a:gd name="T52" fmla="*/ 199 w 215"/>
                <a:gd name="T53" fmla="*/ 166 h 260"/>
                <a:gd name="T54" fmla="*/ 218 w 215"/>
                <a:gd name="T55" fmla="*/ 156 h 260"/>
                <a:gd name="T56" fmla="*/ 225 w 215"/>
                <a:gd name="T57" fmla="*/ 152 h 260"/>
                <a:gd name="T58" fmla="*/ 252 w 215"/>
                <a:gd name="T59" fmla="*/ 140 h 260"/>
                <a:gd name="T60" fmla="*/ 275 w 215"/>
                <a:gd name="T61" fmla="*/ 137 h 260"/>
                <a:gd name="T62" fmla="*/ 289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Freeform 282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>
                <a:gd name="T0" fmla="*/ 289 w 215"/>
                <a:gd name="T1" fmla="*/ 71 h 260"/>
                <a:gd name="T2" fmla="*/ 275 w 215"/>
                <a:gd name="T3" fmla="*/ 68 h 260"/>
                <a:gd name="T4" fmla="*/ 263 w 215"/>
                <a:gd name="T5" fmla="*/ 59 h 260"/>
                <a:gd name="T6" fmla="*/ 252 w 215"/>
                <a:gd name="T7" fmla="*/ 50 h 260"/>
                <a:gd name="T8" fmla="*/ 242 w 215"/>
                <a:gd name="T9" fmla="*/ 42 h 260"/>
                <a:gd name="T10" fmla="*/ 229 w 215"/>
                <a:gd name="T11" fmla="*/ 29 h 260"/>
                <a:gd name="T12" fmla="*/ 229 w 215"/>
                <a:gd name="T13" fmla="*/ 29 h 260"/>
                <a:gd name="T14" fmla="*/ 217 w 215"/>
                <a:gd name="T15" fmla="*/ 19 h 260"/>
                <a:gd name="T16" fmla="*/ 204 w 215"/>
                <a:gd name="T17" fmla="*/ 10 h 260"/>
                <a:gd name="T18" fmla="*/ 191 w 215"/>
                <a:gd name="T19" fmla="*/ 4 h 260"/>
                <a:gd name="T20" fmla="*/ 103 w 215"/>
                <a:gd name="T21" fmla="*/ 2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2 h 260"/>
                <a:gd name="T28" fmla="*/ 63 w 215"/>
                <a:gd name="T29" fmla="*/ 8 h 260"/>
                <a:gd name="T30" fmla="*/ 50 w 215"/>
                <a:gd name="T31" fmla="*/ 19 h 260"/>
                <a:gd name="T32" fmla="*/ 40 w 215"/>
                <a:gd name="T33" fmla="*/ 31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7 h 260"/>
                <a:gd name="T40" fmla="*/ 34 w 215"/>
                <a:gd name="T41" fmla="*/ 68 h 260"/>
                <a:gd name="T42" fmla="*/ 36 w 215"/>
                <a:gd name="T43" fmla="*/ 75 h 260"/>
                <a:gd name="T44" fmla="*/ 38 w 215"/>
                <a:gd name="T45" fmla="*/ 86 h 260"/>
                <a:gd name="T46" fmla="*/ 38 w 215"/>
                <a:gd name="T47" fmla="*/ 94 h 260"/>
                <a:gd name="T48" fmla="*/ 40 w 215"/>
                <a:gd name="T49" fmla="*/ 103 h 260"/>
                <a:gd name="T50" fmla="*/ 40 w 215"/>
                <a:gd name="T51" fmla="*/ 111 h 260"/>
                <a:gd name="T52" fmla="*/ 40 w 215"/>
                <a:gd name="T53" fmla="*/ 118 h 260"/>
                <a:gd name="T54" fmla="*/ 40 w 215"/>
                <a:gd name="T55" fmla="*/ 124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0 h 260"/>
                <a:gd name="T62" fmla="*/ 31 w 215"/>
                <a:gd name="T63" fmla="*/ 130 h 260"/>
                <a:gd name="T64" fmla="*/ 25 w 215"/>
                <a:gd name="T65" fmla="*/ 130 h 260"/>
                <a:gd name="T66" fmla="*/ 20 w 215"/>
                <a:gd name="T67" fmla="*/ 130 h 260"/>
                <a:gd name="T68" fmla="*/ 15 w 215"/>
                <a:gd name="T69" fmla="*/ 130 h 260"/>
                <a:gd name="T70" fmla="*/ 8 w 215"/>
                <a:gd name="T71" fmla="*/ 130 h 260"/>
                <a:gd name="T72" fmla="*/ 4 w 215"/>
                <a:gd name="T73" fmla="*/ 130 h 260"/>
                <a:gd name="T74" fmla="*/ 2 w 215"/>
                <a:gd name="T75" fmla="*/ 130 h 260"/>
                <a:gd name="T76" fmla="*/ 0 w 215"/>
                <a:gd name="T77" fmla="*/ 130 h 260"/>
                <a:gd name="T78" fmla="*/ 2 w 215"/>
                <a:gd name="T79" fmla="*/ 130 h 260"/>
                <a:gd name="T80" fmla="*/ 2 w 215"/>
                <a:gd name="T81" fmla="*/ 130 h 260"/>
                <a:gd name="T82" fmla="*/ 6 w 215"/>
                <a:gd name="T83" fmla="*/ 141 h 260"/>
                <a:gd name="T84" fmla="*/ 15 w 215"/>
                <a:gd name="T85" fmla="*/ 156 h 260"/>
                <a:gd name="T86" fmla="*/ 25 w 215"/>
                <a:gd name="T87" fmla="*/ 166 h 260"/>
                <a:gd name="T88" fmla="*/ 38 w 215"/>
                <a:gd name="T89" fmla="*/ 175 h 260"/>
                <a:gd name="T90" fmla="*/ 52 w 215"/>
                <a:gd name="T91" fmla="*/ 181 h 260"/>
                <a:gd name="T92" fmla="*/ 52 w 215"/>
                <a:gd name="T93" fmla="*/ 181 h 260"/>
                <a:gd name="T94" fmla="*/ 63 w 215"/>
                <a:gd name="T95" fmla="*/ 184 h 260"/>
                <a:gd name="T96" fmla="*/ 71 w 215"/>
                <a:gd name="T97" fmla="*/ 184 h 260"/>
                <a:gd name="T98" fmla="*/ 84 w 215"/>
                <a:gd name="T99" fmla="*/ 181 h 260"/>
                <a:gd name="T100" fmla="*/ 94 w 215"/>
                <a:gd name="T101" fmla="*/ 179 h 260"/>
                <a:gd name="T102" fmla="*/ 105 w 215"/>
                <a:gd name="T103" fmla="*/ 175 h 260"/>
                <a:gd name="T104" fmla="*/ 191 w 215"/>
                <a:gd name="T105" fmla="*/ 170 h 260"/>
                <a:gd name="T106" fmla="*/ 199 w 215"/>
                <a:gd name="T107" fmla="*/ 166 h 260"/>
                <a:gd name="T108" fmla="*/ 210 w 215"/>
                <a:gd name="T109" fmla="*/ 160 h 260"/>
                <a:gd name="T110" fmla="*/ 218 w 215"/>
                <a:gd name="T111" fmla="*/ 156 h 260"/>
                <a:gd name="T112" fmla="*/ 225 w 215"/>
                <a:gd name="T113" fmla="*/ 152 h 260"/>
                <a:gd name="T114" fmla="*/ 225 w 215"/>
                <a:gd name="T115" fmla="*/ 152 h 260"/>
                <a:gd name="T116" fmla="*/ 240 w 215"/>
                <a:gd name="T117" fmla="*/ 143 h 260"/>
                <a:gd name="T118" fmla="*/ 252 w 215"/>
                <a:gd name="T119" fmla="*/ 140 h 260"/>
                <a:gd name="T120" fmla="*/ 265 w 215"/>
                <a:gd name="T121" fmla="*/ 137 h 260"/>
                <a:gd name="T122" fmla="*/ 275 w 215"/>
                <a:gd name="T123" fmla="*/ 137 h 260"/>
                <a:gd name="T124" fmla="*/ 284 w 215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Freeform 283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>
                <a:gd name="T0" fmla="*/ 275 w 215"/>
                <a:gd name="T1" fmla="*/ 67 h 260"/>
                <a:gd name="T2" fmla="*/ 252 w 215"/>
                <a:gd name="T3" fmla="*/ 51 h 260"/>
                <a:gd name="T4" fmla="*/ 229 w 215"/>
                <a:gd name="T5" fmla="*/ 28 h 260"/>
                <a:gd name="T6" fmla="*/ 217 w 215"/>
                <a:gd name="T7" fmla="*/ 20 h 260"/>
                <a:gd name="T8" fmla="*/ 191 w 215"/>
                <a:gd name="T9" fmla="*/ 5 h 260"/>
                <a:gd name="T10" fmla="*/ 91 w 215"/>
                <a:gd name="T11" fmla="*/ 0 h 260"/>
                <a:gd name="T12" fmla="*/ 78 w 215"/>
                <a:gd name="T13" fmla="*/ 1 h 260"/>
                <a:gd name="T14" fmla="*/ 50 w 215"/>
                <a:gd name="T15" fmla="*/ 18 h 260"/>
                <a:gd name="T16" fmla="*/ 34 w 215"/>
                <a:gd name="T17" fmla="*/ 48 h 260"/>
                <a:gd name="T18" fmla="*/ 34 w 215"/>
                <a:gd name="T19" fmla="*/ 58 h 260"/>
                <a:gd name="T20" fmla="*/ 36 w 215"/>
                <a:gd name="T21" fmla="*/ 77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5 h 260"/>
                <a:gd name="T28" fmla="*/ 38 w 215"/>
                <a:gd name="T29" fmla="*/ 130 h 260"/>
                <a:gd name="T30" fmla="*/ 31 w 215"/>
                <a:gd name="T31" fmla="*/ 130 h 260"/>
                <a:gd name="T32" fmla="*/ 20 w 215"/>
                <a:gd name="T33" fmla="*/ 130 h 260"/>
                <a:gd name="T34" fmla="*/ 8 w 215"/>
                <a:gd name="T35" fmla="*/ 130 h 260"/>
                <a:gd name="T36" fmla="*/ 2 w 215"/>
                <a:gd name="T37" fmla="*/ 130 h 260"/>
                <a:gd name="T38" fmla="*/ 2 w 215"/>
                <a:gd name="T39" fmla="*/ 130 h 260"/>
                <a:gd name="T40" fmla="*/ 6 w 215"/>
                <a:gd name="T41" fmla="*/ 144 h 260"/>
                <a:gd name="T42" fmla="*/ 25 w 215"/>
                <a:gd name="T43" fmla="*/ 169 h 260"/>
                <a:gd name="T44" fmla="*/ 52 w 215"/>
                <a:gd name="T45" fmla="*/ 184 h 260"/>
                <a:gd name="T46" fmla="*/ 63 w 215"/>
                <a:gd name="T47" fmla="*/ 184 h 260"/>
                <a:gd name="T48" fmla="*/ 84 w 215"/>
                <a:gd name="T49" fmla="*/ 181 h 260"/>
                <a:gd name="T50" fmla="*/ 105 w 215"/>
                <a:gd name="T51" fmla="*/ 175 h 260"/>
                <a:gd name="T52" fmla="*/ 199 w 215"/>
                <a:gd name="T53" fmla="*/ 167 h 260"/>
                <a:gd name="T54" fmla="*/ 218 w 215"/>
                <a:gd name="T55" fmla="*/ 156 h 260"/>
                <a:gd name="T56" fmla="*/ 225 w 215"/>
                <a:gd name="T57" fmla="*/ 152 h 260"/>
                <a:gd name="T58" fmla="*/ 252 w 215"/>
                <a:gd name="T59" fmla="*/ 142 h 260"/>
                <a:gd name="T60" fmla="*/ 275 w 215"/>
                <a:gd name="T61" fmla="*/ 137 h 260"/>
                <a:gd name="T62" fmla="*/ 289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284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>
                <a:gd name="T0" fmla="*/ 289 w 215"/>
                <a:gd name="T1" fmla="*/ 71 h 260"/>
                <a:gd name="T2" fmla="*/ 275 w 215"/>
                <a:gd name="T3" fmla="*/ 67 h 260"/>
                <a:gd name="T4" fmla="*/ 263 w 215"/>
                <a:gd name="T5" fmla="*/ 60 h 260"/>
                <a:gd name="T6" fmla="*/ 252 w 215"/>
                <a:gd name="T7" fmla="*/ 51 h 260"/>
                <a:gd name="T8" fmla="*/ 242 w 215"/>
                <a:gd name="T9" fmla="*/ 41 h 260"/>
                <a:gd name="T10" fmla="*/ 229 w 215"/>
                <a:gd name="T11" fmla="*/ 28 h 260"/>
                <a:gd name="T12" fmla="*/ 229 w 215"/>
                <a:gd name="T13" fmla="*/ 28 h 260"/>
                <a:gd name="T14" fmla="*/ 217 w 215"/>
                <a:gd name="T15" fmla="*/ 20 h 260"/>
                <a:gd name="T16" fmla="*/ 204 w 215"/>
                <a:gd name="T17" fmla="*/ 12 h 260"/>
                <a:gd name="T18" fmla="*/ 191 w 215"/>
                <a:gd name="T19" fmla="*/ 5 h 260"/>
                <a:gd name="T20" fmla="*/ 103 w 215"/>
                <a:gd name="T21" fmla="*/ 1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1 h 260"/>
                <a:gd name="T28" fmla="*/ 63 w 215"/>
                <a:gd name="T29" fmla="*/ 7 h 260"/>
                <a:gd name="T30" fmla="*/ 50 w 215"/>
                <a:gd name="T31" fmla="*/ 18 h 260"/>
                <a:gd name="T32" fmla="*/ 40 w 215"/>
                <a:gd name="T33" fmla="*/ 33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8 h 260"/>
                <a:gd name="T40" fmla="*/ 34 w 215"/>
                <a:gd name="T41" fmla="*/ 67 h 260"/>
                <a:gd name="T42" fmla="*/ 36 w 215"/>
                <a:gd name="T43" fmla="*/ 77 h 260"/>
                <a:gd name="T44" fmla="*/ 38 w 215"/>
                <a:gd name="T45" fmla="*/ 85 h 260"/>
                <a:gd name="T46" fmla="*/ 38 w 215"/>
                <a:gd name="T47" fmla="*/ 94 h 260"/>
                <a:gd name="T48" fmla="*/ 40 w 215"/>
                <a:gd name="T49" fmla="*/ 102 h 260"/>
                <a:gd name="T50" fmla="*/ 40 w 215"/>
                <a:gd name="T51" fmla="*/ 111 h 260"/>
                <a:gd name="T52" fmla="*/ 40 w 215"/>
                <a:gd name="T53" fmla="*/ 120 h 260"/>
                <a:gd name="T54" fmla="*/ 40 w 215"/>
                <a:gd name="T55" fmla="*/ 125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0 h 260"/>
                <a:gd name="T62" fmla="*/ 31 w 215"/>
                <a:gd name="T63" fmla="*/ 130 h 260"/>
                <a:gd name="T64" fmla="*/ 25 w 215"/>
                <a:gd name="T65" fmla="*/ 130 h 260"/>
                <a:gd name="T66" fmla="*/ 20 w 215"/>
                <a:gd name="T67" fmla="*/ 130 h 260"/>
                <a:gd name="T68" fmla="*/ 15 w 215"/>
                <a:gd name="T69" fmla="*/ 130 h 260"/>
                <a:gd name="T70" fmla="*/ 8 w 215"/>
                <a:gd name="T71" fmla="*/ 130 h 260"/>
                <a:gd name="T72" fmla="*/ 4 w 215"/>
                <a:gd name="T73" fmla="*/ 130 h 260"/>
                <a:gd name="T74" fmla="*/ 2 w 215"/>
                <a:gd name="T75" fmla="*/ 130 h 260"/>
                <a:gd name="T76" fmla="*/ 0 w 215"/>
                <a:gd name="T77" fmla="*/ 130 h 260"/>
                <a:gd name="T78" fmla="*/ 2 w 215"/>
                <a:gd name="T79" fmla="*/ 130 h 260"/>
                <a:gd name="T80" fmla="*/ 2 w 215"/>
                <a:gd name="T81" fmla="*/ 130 h 260"/>
                <a:gd name="T82" fmla="*/ 6 w 215"/>
                <a:gd name="T83" fmla="*/ 144 h 260"/>
                <a:gd name="T84" fmla="*/ 15 w 215"/>
                <a:gd name="T85" fmla="*/ 156 h 260"/>
                <a:gd name="T86" fmla="*/ 25 w 215"/>
                <a:gd name="T87" fmla="*/ 169 h 260"/>
                <a:gd name="T88" fmla="*/ 38 w 215"/>
                <a:gd name="T89" fmla="*/ 177 h 260"/>
                <a:gd name="T90" fmla="*/ 52 w 215"/>
                <a:gd name="T91" fmla="*/ 184 h 260"/>
                <a:gd name="T92" fmla="*/ 52 w 215"/>
                <a:gd name="T93" fmla="*/ 184 h 260"/>
                <a:gd name="T94" fmla="*/ 63 w 215"/>
                <a:gd name="T95" fmla="*/ 184 h 260"/>
                <a:gd name="T96" fmla="*/ 71 w 215"/>
                <a:gd name="T97" fmla="*/ 184 h 260"/>
                <a:gd name="T98" fmla="*/ 84 w 215"/>
                <a:gd name="T99" fmla="*/ 181 h 260"/>
                <a:gd name="T100" fmla="*/ 94 w 215"/>
                <a:gd name="T101" fmla="*/ 179 h 260"/>
                <a:gd name="T102" fmla="*/ 105 w 215"/>
                <a:gd name="T103" fmla="*/ 175 h 260"/>
                <a:gd name="T104" fmla="*/ 191 w 215"/>
                <a:gd name="T105" fmla="*/ 171 h 260"/>
                <a:gd name="T106" fmla="*/ 199 w 215"/>
                <a:gd name="T107" fmla="*/ 167 h 260"/>
                <a:gd name="T108" fmla="*/ 210 w 215"/>
                <a:gd name="T109" fmla="*/ 163 h 260"/>
                <a:gd name="T110" fmla="*/ 218 w 215"/>
                <a:gd name="T111" fmla="*/ 156 h 260"/>
                <a:gd name="T112" fmla="*/ 225 w 215"/>
                <a:gd name="T113" fmla="*/ 152 h 260"/>
                <a:gd name="T114" fmla="*/ 225 w 215"/>
                <a:gd name="T115" fmla="*/ 152 h 260"/>
                <a:gd name="T116" fmla="*/ 240 w 215"/>
                <a:gd name="T117" fmla="*/ 146 h 260"/>
                <a:gd name="T118" fmla="*/ 252 w 215"/>
                <a:gd name="T119" fmla="*/ 142 h 260"/>
                <a:gd name="T120" fmla="*/ 265 w 215"/>
                <a:gd name="T121" fmla="*/ 139 h 260"/>
                <a:gd name="T122" fmla="*/ 275 w 215"/>
                <a:gd name="T123" fmla="*/ 137 h 260"/>
                <a:gd name="T124" fmla="*/ 284 w 215"/>
                <a:gd name="T125" fmla="*/ 137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285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8 h 195"/>
                <a:gd name="T42" fmla="*/ 0 w 77"/>
                <a:gd name="T43" fmla="*/ 59 h 195"/>
                <a:gd name="T44" fmla="*/ 0 w 77"/>
                <a:gd name="T45" fmla="*/ 68 h 195"/>
                <a:gd name="T46" fmla="*/ 2 w 77"/>
                <a:gd name="T47" fmla="*/ 73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3 h 195"/>
                <a:gd name="T58" fmla="*/ 16 w 77"/>
                <a:gd name="T59" fmla="*/ 93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1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286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8 h 195"/>
                <a:gd name="T42" fmla="*/ 0 w 77"/>
                <a:gd name="T43" fmla="*/ 59 h 195"/>
                <a:gd name="T44" fmla="*/ 0 w 77"/>
                <a:gd name="T45" fmla="*/ 68 h 195"/>
                <a:gd name="T46" fmla="*/ 2 w 77"/>
                <a:gd name="T47" fmla="*/ 73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3 h 195"/>
                <a:gd name="T58" fmla="*/ 16 w 77"/>
                <a:gd name="T59" fmla="*/ 93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1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287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9 h 195"/>
                <a:gd name="T42" fmla="*/ 0 w 77"/>
                <a:gd name="T43" fmla="*/ 57 h 195"/>
                <a:gd name="T44" fmla="*/ 0 w 77"/>
                <a:gd name="T45" fmla="*/ 68 h 195"/>
                <a:gd name="T46" fmla="*/ 2 w 77"/>
                <a:gd name="T47" fmla="*/ 74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2 h 195"/>
                <a:gd name="T58" fmla="*/ 16 w 77"/>
                <a:gd name="T59" fmla="*/ 92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0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Freeform 288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>
                <a:gd name="T0" fmla="*/ 73 w 77"/>
                <a:gd name="T1" fmla="*/ 48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48 h 195"/>
                <a:gd name="T24" fmla="*/ 14 w 77"/>
                <a:gd name="T25" fmla="*/ 48 h 195"/>
                <a:gd name="T26" fmla="*/ 12 w 77"/>
                <a:gd name="T27" fmla="*/ 48 h 195"/>
                <a:gd name="T28" fmla="*/ 11 w 77"/>
                <a:gd name="T29" fmla="*/ 48 h 195"/>
                <a:gd name="T30" fmla="*/ 8 w 77"/>
                <a:gd name="T31" fmla="*/ 48 h 195"/>
                <a:gd name="T32" fmla="*/ 6 w 77"/>
                <a:gd name="T33" fmla="*/ 48 h 195"/>
                <a:gd name="T34" fmla="*/ 2 w 77"/>
                <a:gd name="T35" fmla="*/ 48 h 195"/>
                <a:gd name="T36" fmla="*/ 2 w 77"/>
                <a:gd name="T37" fmla="*/ 48 h 195"/>
                <a:gd name="T38" fmla="*/ 2 w 77"/>
                <a:gd name="T39" fmla="*/ 48 h 195"/>
                <a:gd name="T40" fmla="*/ 2 w 77"/>
                <a:gd name="T41" fmla="*/ 49 h 195"/>
                <a:gd name="T42" fmla="*/ 0 w 77"/>
                <a:gd name="T43" fmla="*/ 57 h 195"/>
                <a:gd name="T44" fmla="*/ 0 w 77"/>
                <a:gd name="T45" fmla="*/ 68 h 195"/>
                <a:gd name="T46" fmla="*/ 2 w 77"/>
                <a:gd name="T47" fmla="*/ 74 h 195"/>
                <a:gd name="T48" fmla="*/ 2 w 77"/>
                <a:gd name="T49" fmla="*/ 79 h 195"/>
                <a:gd name="T50" fmla="*/ 6 w 77"/>
                <a:gd name="T51" fmla="*/ 83 h 195"/>
                <a:gd name="T52" fmla="*/ 8 w 77"/>
                <a:gd name="T53" fmla="*/ 87 h 195"/>
                <a:gd name="T54" fmla="*/ 12 w 77"/>
                <a:gd name="T55" fmla="*/ 90 h 195"/>
                <a:gd name="T56" fmla="*/ 16 w 77"/>
                <a:gd name="T57" fmla="*/ 92 h 195"/>
                <a:gd name="T58" fmla="*/ 16 w 77"/>
                <a:gd name="T59" fmla="*/ 92 h 195"/>
                <a:gd name="T60" fmla="*/ 29 w 77"/>
                <a:gd name="T61" fmla="*/ 95 h 195"/>
                <a:gd name="T62" fmla="*/ 41 w 77"/>
                <a:gd name="T63" fmla="*/ 93 h 195"/>
                <a:gd name="T64" fmla="*/ 55 w 77"/>
                <a:gd name="T65" fmla="*/ 90 h 195"/>
                <a:gd name="T66" fmla="*/ 64 w 77"/>
                <a:gd name="T67" fmla="*/ 86 h 195"/>
                <a:gd name="T68" fmla="*/ 69 w 77"/>
                <a:gd name="T69" fmla="*/ 80 h 195"/>
                <a:gd name="T70" fmla="*/ 69 w 77"/>
                <a:gd name="T71" fmla="*/ 80 h 195"/>
                <a:gd name="T72" fmla="*/ 71 w 77"/>
                <a:gd name="T73" fmla="*/ 75 h 195"/>
                <a:gd name="T74" fmla="*/ 71 w 77"/>
                <a:gd name="T75" fmla="*/ 70 h 195"/>
                <a:gd name="T76" fmla="*/ 71 w 77"/>
                <a:gd name="T77" fmla="*/ 59 h 195"/>
                <a:gd name="T78" fmla="*/ 73 w 77"/>
                <a:gd name="T79" fmla="*/ 48 h 195"/>
                <a:gd name="T80" fmla="*/ 73 w 77"/>
                <a:gd name="T81" fmla="*/ 48 h 195"/>
                <a:gd name="T82" fmla="*/ 76 w 77"/>
                <a:gd name="T83" fmla="*/ 48 h 195"/>
                <a:gd name="T84" fmla="*/ 76 w 77"/>
                <a:gd name="T85" fmla="*/ 48 h 195"/>
                <a:gd name="T86" fmla="*/ 76 w 77"/>
                <a:gd name="T87" fmla="*/ 48 h 195"/>
                <a:gd name="T88" fmla="*/ 73 w 77"/>
                <a:gd name="T89" fmla="*/ 48 h 195"/>
                <a:gd name="T90" fmla="*/ 73 w 77"/>
                <a:gd name="T91" fmla="*/ 48 h 195"/>
                <a:gd name="T92" fmla="*/ 73 w 77"/>
                <a:gd name="T93" fmla="*/ 48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Freeform 289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>
                <a:gd name="T0" fmla="*/ 198 w 100"/>
                <a:gd name="T1" fmla="*/ 56 h 110"/>
                <a:gd name="T2" fmla="*/ 180 w 100"/>
                <a:gd name="T3" fmla="*/ 50 h 110"/>
                <a:gd name="T4" fmla="*/ 156 w 100"/>
                <a:gd name="T5" fmla="*/ 37 h 110"/>
                <a:gd name="T6" fmla="*/ 139 w 100"/>
                <a:gd name="T7" fmla="*/ 27 h 110"/>
                <a:gd name="T8" fmla="*/ 127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125 w 100"/>
                <a:gd name="T55" fmla="*/ 101 h 110"/>
                <a:gd name="T56" fmla="*/ 133 w 100"/>
                <a:gd name="T57" fmla="*/ 94 h 110"/>
                <a:gd name="T58" fmla="*/ 139 w 100"/>
                <a:gd name="T59" fmla="*/ 88 h 110"/>
                <a:gd name="T60" fmla="*/ 139 w 100"/>
                <a:gd name="T61" fmla="*/ 88 h 110"/>
                <a:gd name="T62" fmla="*/ 146 w 100"/>
                <a:gd name="T63" fmla="*/ 79 h 110"/>
                <a:gd name="T64" fmla="*/ 164 w 100"/>
                <a:gd name="T65" fmla="*/ 73 h 110"/>
                <a:gd name="T66" fmla="*/ 180 w 100"/>
                <a:gd name="T67" fmla="*/ 64 h 110"/>
                <a:gd name="T68" fmla="*/ 192 w 100"/>
                <a:gd name="T69" fmla="*/ 58 h 110"/>
                <a:gd name="T70" fmla="*/ 198 w 100"/>
                <a:gd name="T71" fmla="*/ 56 h 110"/>
                <a:gd name="T72" fmla="*/ 198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Freeform 290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>
                <a:gd name="T0" fmla="*/ 198 w 100"/>
                <a:gd name="T1" fmla="*/ 56 h 110"/>
                <a:gd name="T2" fmla="*/ 180 w 100"/>
                <a:gd name="T3" fmla="*/ 50 h 110"/>
                <a:gd name="T4" fmla="*/ 156 w 100"/>
                <a:gd name="T5" fmla="*/ 37 h 110"/>
                <a:gd name="T6" fmla="*/ 139 w 100"/>
                <a:gd name="T7" fmla="*/ 27 h 110"/>
                <a:gd name="T8" fmla="*/ 127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125 w 100"/>
                <a:gd name="T55" fmla="*/ 101 h 110"/>
                <a:gd name="T56" fmla="*/ 133 w 100"/>
                <a:gd name="T57" fmla="*/ 94 h 110"/>
                <a:gd name="T58" fmla="*/ 139 w 100"/>
                <a:gd name="T59" fmla="*/ 88 h 110"/>
                <a:gd name="T60" fmla="*/ 139 w 100"/>
                <a:gd name="T61" fmla="*/ 88 h 110"/>
                <a:gd name="T62" fmla="*/ 146 w 100"/>
                <a:gd name="T63" fmla="*/ 79 h 110"/>
                <a:gd name="T64" fmla="*/ 164 w 100"/>
                <a:gd name="T65" fmla="*/ 73 h 110"/>
                <a:gd name="T66" fmla="*/ 180 w 100"/>
                <a:gd name="T67" fmla="*/ 64 h 110"/>
                <a:gd name="T68" fmla="*/ 192 w 100"/>
                <a:gd name="T69" fmla="*/ 58 h 110"/>
                <a:gd name="T70" fmla="*/ 198 w 100"/>
                <a:gd name="T71" fmla="*/ 56 h 110"/>
                <a:gd name="T72" fmla="*/ 198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Freeform 291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>
                <a:gd name="T0" fmla="*/ 27 w 56"/>
                <a:gd name="T1" fmla="*/ 194 h 56"/>
                <a:gd name="T2" fmla="*/ 36 w 56"/>
                <a:gd name="T3" fmla="*/ 185 h 56"/>
                <a:gd name="T4" fmla="*/ 44 w 56"/>
                <a:gd name="T5" fmla="*/ 173 h 56"/>
                <a:gd name="T6" fmla="*/ 50 w 56"/>
                <a:gd name="T7" fmla="*/ 152 h 56"/>
                <a:gd name="T8" fmla="*/ 52 w 56"/>
                <a:gd name="T9" fmla="*/ 1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6 h 56"/>
                <a:gd name="T40" fmla="*/ 4 w 56"/>
                <a:gd name="T41" fmla="*/ 152 h 56"/>
                <a:gd name="T42" fmla="*/ 11 w 56"/>
                <a:gd name="T43" fmla="*/ 173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5" name="Freeform 292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>
                <a:gd name="T0" fmla="*/ 27 w 56"/>
                <a:gd name="T1" fmla="*/ 194 h 56"/>
                <a:gd name="T2" fmla="*/ 36 w 56"/>
                <a:gd name="T3" fmla="*/ 185 h 56"/>
                <a:gd name="T4" fmla="*/ 44 w 56"/>
                <a:gd name="T5" fmla="*/ 173 h 56"/>
                <a:gd name="T6" fmla="*/ 50 w 56"/>
                <a:gd name="T7" fmla="*/ 152 h 56"/>
                <a:gd name="T8" fmla="*/ 52 w 56"/>
                <a:gd name="T9" fmla="*/ 1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6 h 56"/>
                <a:gd name="T40" fmla="*/ 4 w 56"/>
                <a:gd name="T41" fmla="*/ 152 h 56"/>
                <a:gd name="T42" fmla="*/ 11 w 56"/>
                <a:gd name="T43" fmla="*/ 173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" name="Freeform 293"/>
            <p:cNvSpPr>
              <a:spLocks/>
            </p:cNvSpPr>
            <p:nvPr/>
          </p:nvSpPr>
          <p:spPr bwMode="auto">
            <a:xfrm>
              <a:off x="2445" y="2756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85 h 56"/>
                <a:gd name="T4" fmla="*/ 152 w 56"/>
                <a:gd name="T5" fmla="*/ 179 h 56"/>
                <a:gd name="T6" fmla="*/ 173 w 56"/>
                <a:gd name="T7" fmla="*/ 164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3 w 56"/>
                <a:gd name="T17" fmla="*/ 11 h 56"/>
                <a:gd name="T18" fmla="*/ 152 w 56"/>
                <a:gd name="T19" fmla="*/ 4 h 56"/>
                <a:gd name="T20" fmla="*/ 138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4 h 56"/>
                <a:gd name="T42" fmla="*/ 11 w 56"/>
                <a:gd name="T43" fmla="*/ 179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" name="Freeform 294"/>
            <p:cNvSpPr>
              <a:spLocks/>
            </p:cNvSpPr>
            <p:nvPr/>
          </p:nvSpPr>
          <p:spPr bwMode="auto">
            <a:xfrm>
              <a:off x="2445" y="2756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85 h 56"/>
                <a:gd name="T4" fmla="*/ 152 w 56"/>
                <a:gd name="T5" fmla="*/ 179 h 56"/>
                <a:gd name="T6" fmla="*/ 173 w 56"/>
                <a:gd name="T7" fmla="*/ 164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3 w 56"/>
                <a:gd name="T17" fmla="*/ 11 h 56"/>
                <a:gd name="T18" fmla="*/ 152 w 56"/>
                <a:gd name="T19" fmla="*/ 4 h 56"/>
                <a:gd name="T20" fmla="*/ 138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4 h 56"/>
                <a:gd name="T42" fmla="*/ 11 w 56"/>
                <a:gd name="T43" fmla="*/ 179 h 56"/>
                <a:gd name="T44" fmla="*/ 18 w 56"/>
                <a:gd name="T45" fmla="*/ 185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" name="Freeform 295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94 h 56"/>
                <a:gd name="T4" fmla="*/ 161 w 56"/>
                <a:gd name="T5" fmla="*/ 179 h 56"/>
                <a:gd name="T6" fmla="*/ 179 w 56"/>
                <a:gd name="T7" fmla="*/ 161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9 w 56"/>
                <a:gd name="T17" fmla="*/ 11 h 56"/>
                <a:gd name="T18" fmla="*/ 161 w 56"/>
                <a:gd name="T19" fmla="*/ 4 h 56"/>
                <a:gd name="T20" fmla="*/ 138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1 h 56"/>
                <a:gd name="T42" fmla="*/ 11 w 56"/>
                <a:gd name="T43" fmla="*/ 179 h 56"/>
                <a:gd name="T44" fmla="*/ 18 w 56"/>
                <a:gd name="T45" fmla="*/ 194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9" name="Freeform 296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>
                <a:gd name="T0" fmla="*/ 27 w 56"/>
                <a:gd name="T1" fmla="*/ 194 h 56"/>
                <a:gd name="T2" fmla="*/ 138 w 56"/>
                <a:gd name="T3" fmla="*/ 194 h 56"/>
                <a:gd name="T4" fmla="*/ 161 w 56"/>
                <a:gd name="T5" fmla="*/ 179 h 56"/>
                <a:gd name="T6" fmla="*/ 179 w 56"/>
                <a:gd name="T7" fmla="*/ 161 h 56"/>
                <a:gd name="T8" fmla="*/ 185 w 56"/>
                <a:gd name="T9" fmla="*/ 138 h 56"/>
                <a:gd name="T10" fmla="*/ 194 w 56"/>
                <a:gd name="T11" fmla="*/ 27 h 56"/>
                <a:gd name="T12" fmla="*/ 194 w 56"/>
                <a:gd name="T13" fmla="*/ 27 h 56"/>
                <a:gd name="T14" fmla="*/ 185 w 56"/>
                <a:gd name="T15" fmla="*/ 19 h 56"/>
                <a:gd name="T16" fmla="*/ 179 w 56"/>
                <a:gd name="T17" fmla="*/ 11 h 56"/>
                <a:gd name="T18" fmla="*/ 161 w 56"/>
                <a:gd name="T19" fmla="*/ 4 h 56"/>
                <a:gd name="T20" fmla="*/ 138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138 h 56"/>
                <a:gd name="T40" fmla="*/ 4 w 56"/>
                <a:gd name="T41" fmla="*/ 161 h 56"/>
                <a:gd name="T42" fmla="*/ 11 w 56"/>
                <a:gd name="T43" fmla="*/ 179 h 56"/>
                <a:gd name="T44" fmla="*/ 18 w 56"/>
                <a:gd name="T45" fmla="*/ 194 h 56"/>
                <a:gd name="T46" fmla="*/ 27 w 56"/>
                <a:gd name="T47" fmla="*/ 194 h 56"/>
                <a:gd name="T48" fmla="*/ 27 w 56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0" name="Freeform 297"/>
            <p:cNvSpPr>
              <a:spLocks/>
            </p:cNvSpPr>
            <p:nvPr/>
          </p:nvSpPr>
          <p:spPr bwMode="auto">
            <a:xfrm>
              <a:off x="2296" y="2583"/>
              <a:ext cx="57" cy="57"/>
            </a:xfrm>
            <a:custGeom>
              <a:avLst/>
              <a:gdLst>
                <a:gd name="T0" fmla="*/ 28 w 57"/>
                <a:gd name="T1" fmla="*/ 194 h 56"/>
                <a:gd name="T2" fmla="*/ 36 w 57"/>
                <a:gd name="T3" fmla="*/ 185 h 56"/>
                <a:gd name="T4" fmla="*/ 44 w 57"/>
                <a:gd name="T5" fmla="*/ 173 h 56"/>
                <a:gd name="T6" fmla="*/ 51 w 57"/>
                <a:gd name="T7" fmla="*/ 152 h 56"/>
                <a:gd name="T8" fmla="*/ 56 w 57"/>
                <a:gd name="T9" fmla="*/ 136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136 h 56"/>
                <a:gd name="T40" fmla="*/ 6 w 57"/>
                <a:gd name="T41" fmla="*/ 152 h 56"/>
                <a:gd name="T42" fmla="*/ 11 w 57"/>
                <a:gd name="T43" fmla="*/ 173 h 56"/>
                <a:gd name="T44" fmla="*/ 19 w 57"/>
                <a:gd name="T45" fmla="*/ 185 h 56"/>
                <a:gd name="T46" fmla="*/ 28 w 57"/>
                <a:gd name="T47" fmla="*/ 194 h 56"/>
                <a:gd name="T48" fmla="*/ 28 w 57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1" name="Freeform 298"/>
            <p:cNvSpPr>
              <a:spLocks/>
            </p:cNvSpPr>
            <p:nvPr/>
          </p:nvSpPr>
          <p:spPr bwMode="auto">
            <a:xfrm>
              <a:off x="2296" y="2583"/>
              <a:ext cx="57" cy="57"/>
            </a:xfrm>
            <a:custGeom>
              <a:avLst/>
              <a:gdLst>
                <a:gd name="T0" fmla="*/ 28 w 57"/>
                <a:gd name="T1" fmla="*/ 194 h 56"/>
                <a:gd name="T2" fmla="*/ 36 w 57"/>
                <a:gd name="T3" fmla="*/ 185 h 56"/>
                <a:gd name="T4" fmla="*/ 44 w 57"/>
                <a:gd name="T5" fmla="*/ 173 h 56"/>
                <a:gd name="T6" fmla="*/ 51 w 57"/>
                <a:gd name="T7" fmla="*/ 152 h 56"/>
                <a:gd name="T8" fmla="*/ 56 w 57"/>
                <a:gd name="T9" fmla="*/ 136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136 h 56"/>
                <a:gd name="T40" fmla="*/ 6 w 57"/>
                <a:gd name="T41" fmla="*/ 152 h 56"/>
                <a:gd name="T42" fmla="*/ 11 w 57"/>
                <a:gd name="T43" fmla="*/ 173 h 56"/>
                <a:gd name="T44" fmla="*/ 19 w 57"/>
                <a:gd name="T45" fmla="*/ 185 h 56"/>
                <a:gd name="T46" fmla="*/ 28 w 57"/>
                <a:gd name="T47" fmla="*/ 194 h 56"/>
                <a:gd name="T48" fmla="*/ 28 w 57"/>
                <a:gd name="T49" fmla="*/ 194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2" name="Freeform 299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636 h 1250"/>
                <a:gd name="T6" fmla="*/ 262 w 1842"/>
                <a:gd name="T7" fmla="*/ 846 h 1250"/>
                <a:gd name="T8" fmla="*/ 267 w 1842"/>
                <a:gd name="T9" fmla="*/ 919 h 1250"/>
                <a:gd name="T10" fmla="*/ 278 w 1842"/>
                <a:gd name="T11" fmla="*/ 993 h 1250"/>
                <a:gd name="T12" fmla="*/ 296 w 1842"/>
                <a:gd name="T13" fmla="*/ 1060 h 1250"/>
                <a:gd name="T14" fmla="*/ 303 w 1842"/>
                <a:gd name="T15" fmla="*/ 1081 h 1250"/>
                <a:gd name="T16" fmla="*/ 258 w 1842"/>
                <a:gd name="T17" fmla="*/ 1065 h 1250"/>
                <a:gd name="T18" fmla="*/ 195 w 1842"/>
                <a:gd name="T19" fmla="*/ 1033 h 1250"/>
                <a:gd name="T20" fmla="*/ 138 w 1842"/>
                <a:gd name="T21" fmla="*/ 999 h 1250"/>
                <a:gd name="T22" fmla="*/ 130 w 1842"/>
                <a:gd name="T23" fmla="*/ 1010 h 1250"/>
                <a:gd name="T24" fmla="*/ 101 w 1842"/>
                <a:gd name="T25" fmla="*/ 1058 h 1250"/>
                <a:gd name="T26" fmla="*/ 69 w 1842"/>
                <a:gd name="T27" fmla="*/ 1127 h 1250"/>
                <a:gd name="T28" fmla="*/ 58 w 1842"/>
                <a:gd name="T29" fmla="*/ 1174 h 1250"/>
                <a:gd name="T30" fmla="*/ 29 w 1842"/>
                <a:gd name="T31" fmla="*/ 1081 h 1250"/>
                <a:gd name="T32" fmla="*/ 9 w 1842"/>
                <a:gd name="T33" fmla="*/ 982 h 1250"/>
                <a:gd name="T34" fmla="*/ 0 w 1842"/>
                <a:gd name="T35" fmla="*/ 881 h 1250"/>
                <a:gd name="T36" fmla="*/ 9 w 1842"/>
                <a:gd name="T37" fmla="*/ 696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135 w 1842"/>
                <a:gd name="T45" fmla="*/ 46 h 1250"/>
                <a:gd name="T46" fmla="*/ 1496 w 1842"/>
                <a:gd name="T47" fmla="*/ 269 h 1250"/>
                <a:gd name="T48" fmla="*/ 1719 w 1842"/>
                <a:gd name="T49" fmla="*/ 625 h 1250"/>
                <a:gd name="T50" fmla="*/ 1766 w 1842"/>
                <a:gd name="T51" fmla="*/ 846 h 1250"/>
                <a:gd name="T52" fmla="*/ 1760 w 1842"/>
                <a:gd name="T53" fmla="*/ 949 h 1250"/>
                <a:gd name="T54" fmla="*/ 1742 w 1842"/>
                <a:gd name="T55" fmla="*/ 1047 h 1250"/>
                <a:gd name="T56" fmla="*/ 1715 w 1842"/>
                <a:gd name="T57" fmla="*/ 1145 h 1250"/>
                <a:gd name="T58" fmla="*/ 1703 w 1842"/>
                <a:gd name="T59" fmla="*/ 1150 h 1250"/>
                <a:gd name="T60" fmla="*/ 1675 w 1842"/>
                <a:gd name="T61" fmla="*/ 1079 h 1250"/>
                <a:gd name="T62" fmla="*/ 1641 w 1842"/>
                <a:gd name="T63" fmla="*/ 1023 h 1250"/>
                <a:gd name="T64" fmla="*/ 1627 w 1842"/>
                <a:gd name="T65" fmla="*/ 999 h 1250"/>
                <a:gd name="T66" fmla="*/ 1591 w 1842"/>
                <a:gd name="T67" fmla="*/ 1023 h 1250"/>
                <a:gd name="T68" fmla="*/ 1526 w 1842"/>
                <a:gd name="T69" fmla="*/ 1054 h 1250"/>
                <a:gd name="T70" fmla="*/ 1471 w 1842"/>
                <a:gd name="T71" fmla="*/ 1077 h 1250"/>
                <a:gd name="T72" fmla="*/ 1459 w 1842"/>
                <a:gd name="T73" fmla="*/ 1083 h 1250"/>
                <a:gd name="T74" fmla="*/ 1480 w 1842"/>
                <a:gd name="T75" fmla="*/ 1014 h 1250"/>
                <a:gd name="T76" fmla="*/ 1496 w 1842"/>
                <a:gd name="T77" fmla="*/ 945 h 1250"/>
                <a:gd name="T78" fmla="*/ 1503 w 1842"/>
                <a:gd name="T79" fmla="*/ 871 h 1250"/>
                <a:gd name="T80" fmla="*/ 1494 w 1842"/>
                <a:gd name="T81" fmla="*/ 738 h 1250"/>
                <a:gd name="T82" fmla="*/ 1376 w 1842"/>
                <a:gd name="T83" fmla="*/ 533 h 1250"/>
                <a:gd name="T84" fmla="*/ 1146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Freeform 300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636 h 1250"/>
                <a:gd name="T6" fmla="*/ 262 w 1842"/>
                <a:gd name="T7" fmla="*/ 846 h 1250"/>
                <a:gd name="T8" fmla="*/ 267 w 1842"/>
                <a:gd name="T9" fmla="*/ 919 h 1250"/>
                <a:gd name="T10" fmla="*/ 278 w 1842"/>
                <a:gd name="T11" fmla="*/ 993 h 1250"/>
                <a:gd name="T12" fmla="*/ 296 w 1842"/>
                <a:gd name="T13" fmla="*/ 1060 h 1250"/>
                <a:gd name="T14" fmla="*/ 303 w 1842"/>
                <a:gd name="T15" fmla="*/ 1081 h 1250"/>
                <a:gd name="T16" fmla="*/ 258 w 1842"/>
                <a:gd name="T17" fmla="*/ 1065 h 1250"/>
                <a:gd name="T18" fmla="*/ 195 w 1842"/>
                <a:gd name="T19" fmla="*/ 1033 h 1250"/>
                <a:gd name="T20" fmla="*/ 138 w 1842"/>
                <a:gd name="T21" fmla="*/ 999 h 1250"/>
                <a:gd name="T22" fmla="*/ 130 w 1842"/>
                <a:gd name="T23" fmla="*/ 1010 h 1250"/>
                <a:gd name="T24" fmla="*/ 101 w 1842"/>
                <a:gd name="T25" fmla="*/ 1058 h 1250"/>
                <a:gd name="T26" fmla="*/ 69 w 1842"/>
                <a:gd name="T27" fmla="*/ 1127 h 1250"/>
                <a:gd name="T28" fmla="*/ 58 w 1842"/>
                <a:gd name="T29" fmla="*/ 1174 h 1250"/>
                <a:gd name="T30" fmla="*/ 29 w 1842"/>
                <a:gd name="T31" fmla="*/ 1081 h 1250"/>
                <a:gd name="T32" fmla="*/ 9 w 1842"/>
                <a:gd name="T33" fmla="*/ 982 h 1250"/>
                <a:gd name="T34" fmla="*/ 0 w 1842"/>
                <a:gd name="T35" fmla="*/ 881 h 1250"/>
                <a:gd name="T36" fmla="*/ 9 w 1842"/>
                <a:gd name="T37" fmla="*/ 696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135 w 1842"/>
                <a:gd name="T45" fmla="*/ 46 h 1250"/>
                <a:gd name="T46" fmla="*/ 1496 w 1842"/>
                <a:gd name="T47" fmla="*/ 269 h 1250"/>
                <a:gd name="T48" fmla="*/ 1719 w 1842"/>
                <a:gd name="T49" fmla="*/ 625 h 1250"/>
                <a:gd name="T50" fmla="*/ 1766 w 1842"/>
                <a:gd name="T51" fmla="*/ 846 h 1250"/>
                <a:gd name="T52" fmla="*/ 1760 w 1842"/>
                <a:gd name="T53" fmla="*/ 949 h 1250"/>
                <a:gd name="T54" fmla="*/ 1742 w 1842"/>
                <a:gd name="T55" fmla="*/ 1047 h 1250"/>
                <a:gd name="T56" fmla="*/ 1715 w 1842"/>
                <a:gd name="T57" fmla="*/ 1145 h 1250"/>
                <a:gd name="T58" fmla="*/ 1703 w 1842"/>
                <a:gd name="T59" fmla="*/ 1150 h 1250"/>
                <a:gd name="T60" fmla="*/ 1675 w 1842"/>
                <a:gd name="T61" fmla="*/ 1079 h 1250"/>
                <a:gd name="T62" fmla="*/ 1641 w 1842"/>
                <a:gd name="T63" fmla="*/ 1023 h 1250"/>
                <a:gd name="T64" fmla="*/ 1627 w 1842"/>
                <a:gd name="T65" fmla="*/ 999 h 1250"/>
                <a:gd name="T66" fmla="*/ 1591 w 1842"/>
                <a:gd name="T67" fmla="*/ 1023 h 1250"/>
                <a:gd name="T68" fmla="*/ 1526 w 1842"/>
                <a:gd name="T69" fmla="*/ 1054 h 1250"/>
                <a:gd name="T70" fmla="*/ 1471 w 1842"/>
                <a:gd name="T71" fmla="*/ 1077 h 1250"/>
                <a:gd name="T72" fmla="*/ 1459 w 1842"/>
                <a:gd name="T73" fmla="*/ 1083 h 1250"/>
                <a:gd name="T74" fmla="*/ 1480 w 1842"/>
                <a:gd name="T75" fmla="*/ 1014 h 1250"/>
                <a:gd name="T76" fmla="*/ 1496 w 1842"/>
                <a:gd name="T77" fmla="*/ 945 h 1250"/>
                <a:gd name="T78" fmla="*/ 1503 w 1842"/>
                <a:gd name="T79" fmla="*/ 871 h 1250"/>
                <a:gd name="T80" fmla="*/ 1494 w 1842"/>
                <a:gd name="T81" fmla="*/ 738 h 1250"/>
                <a:gd name="T82" fmla="*/ 1376 w 1842"/>
                <a:gd name="T83" fmla="*/ 533 h 1250"/>
                <a:gd name="T84" fmla="*/ 1146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Freeform 301"/>
            <p:cNvSpPr>
              <a:spLocks/>
            </p:cNvSpPr>
            <p:nvPr/>
          </p:nvSpPr>
          <p:spPr bwMode="auto">
            <a:xfrm>
              <a:off x="2012" y="1272"/>
              <a:ext cx="1524" cy="950"/>
            </a:xfrm>
            <a:custGeom>
              <a:avLst/>
              <a:gdLst>
                <a:gd name="T0" fmla="*/ 10 w 1523"/>
                <a:gd name="T1" fmla="*/ 727 h 950"/>
                <a:gd name="T2" fmla="*/ 98 w 1523"/>
                <a:gd name="T3" fmla="*/ 460 h 950"/>
                <a:gd name="T4" fmla="*/ 263 w 1523"/>
                <a:gd name="T5" fmla="*/ 246 h 950"/>
                <a:gd name="T6" fmla="*/ 489 w 1523"/>
                <a:gd name="T7" fmla="*/ 92 h 950"/>
                <a:gd name="T8" fmla="*/ 761 w 1523"/>
                <a:gd name="T9" fmla="*/ 10 h 950"/>
                <a:gd name="T10" fmla="*/ 985 w 1523"/>
                <a:gd name="T11" fmla="*/ 0 h 950"/>
                <a:gd name="T12" fmla="*/ 1118 w 1523"/>
                <a:gd name="T13" fmla="*/ 8 h 950"/>
                <a:gd name="T14" fmla="*/ 1236 w 1523"/>
                <a:gd name="T15" fmla="*/ 34 h 950"/>
                <a:gd name="T16" fmla="*/ 1344 w 1523"/>
                <a:gd name="T17" fmla="*/ 75 h 950"/>
                <a:gd name="T18" fmla="*/ 1447 w 1523"/>
                <a:gd name="T19" fmla="*/ 134 h 950"/>
                <a:gd name="T20" fmla="*/ 1546 w 1523"/>
                <a:gd name="T21" fmla="*/ 210 h 950"/>
                <a:gd name="T22" fmla="*/ 1571 w 1523"/>
                <a:gd name="T23" fmla="*/ 233 h 950"/>
                <a:gd name="T24" fmla="*/ 1597 w 1523"/>
                <a:gd name="T25" fmla="*/ 271 h 950"/>
                <a:gd name="T26" fmla="*/ 1579 w 1523"/>
                <a:gd name="T27" fmla="*/ 290 h 950"/>
                <a:gd name="T28" fmla="*/ 1518 w 1523"/>
                <a:gd name="T29" fmla="*/ 290 h 950"/>
                <a:gd name="T30" fmla="*/ 1408 w 1523"/>
                <a:gd name="T31" fmla="*/ 262 h 950"/>
                <a:gd name="T32" fmla="*/ 1335 w 1523"/>
                <a:gd name="T33" fmla="*/ 239 h 950"/>
                <a:gd name="T34" fmla="*/ 1169 w 1523"/>
                <a:gd name="T35" fmla="*/ 200 h 950"/>
                <a:gd name="T36" fmla="*/ 994 w 1523"/>
                <a:gd name="T37" fmla="*/ 186 h 950"/>
                <a:gd name="T38" fmla="*/ 744 w 1523"/>
                <a:gd name="T39" fmla="*/ 207 h 950"/>
                <a:gd name="T40" fmla="*/ 581 w 1523"/>
                <a:gd name="T41" fmla="*/ 258 h 950"/>
                <a:gd name="T42" fmla="*/ 445 w 1523"/>
                <a:gd name="T43" fmla="*/ 347 h 950"/>
                <a:gd name="T44" fmla="*/ 390 w 1523"/>
                <a:gd name="T45" fmla="*/ 398 h 950"/>
                <a:gd name="T46" fmla="*/ 310 w 1523"/>
                <a:gd name="T47" fmla="*/ 488 h 950"/>
                <a:gd name="T48" fmla="*/ 263 w 1523"/>
                <a:gd name="T49" fmla="*/ 570 h 950"/>
                <a:gd name="T50" fmla="*/ 232 w 1523"/>
                <a:gd name="T51" fmla="*/ 654 h 950"/>
                <a:gd name="T52" fmla="*/ 206 w 1523"/>
                <a:gd name="T53" fmla="*/ 745 h 950"/>
                <a:gd name="T54" fmla="*/ 192 w 1523"/>
                <a:gd name="T55" fmla="*/ 797 h 950"/>
                <a:gd name="T56" fmla="*/ 147 w 1523"/>
                <a:gd name="T57" fmla="*/ 886 h 950"/>
                <a:gd name="T58" fmla="*/ 98 w 1523"/>
                <a:gd name="T59" fmla="*/ 936 h 950"/>
                <a:gd name="T60" fmla="*/ 50 w 1523"/>
                <a:gd name="T61" fmla="*/ 949 h 950"/>
                <a:gd name="T62" fmla="*/ 15 w 1523"/>
                <a:gd name="T63" fmla="*/ 928 h 950"/>
                <a:gd name="T64" fmla="*/ 0 w 1523"/>
                <a:gd name="T65" fmla="*/ 875 h 9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23" h="950">
                  <a:moveTo>
                    <a:pt x="0" y="875"/>
                  </a:moveTo>
                  <a:lnTo>
                    <a:pt x="10" y="727"/>
                  </a:lnTo>
                  <a:lnTo>
                    <a:pt x="47" y="589"/>
                  </a:lnTo>
                  <a:lnTo>
                    <a:pt x="98" y="460"/>
                  </a:lnTo>
                  <a:lnTo>
                    <a:pt x="172" y="347"/>
                  </a:lnTo>
                  <a:lnTo>
                    <a:pt x="263" y="246"/>
                  </a:lnTo>
                  <a:lnTo>
                    <a:pt x="369" y="159"/>
                  </a:lnTo>
                  <a:lnTo>
                    <a:pt x="489" y="92"/>
                  </a:lnTo>
                  <a:lnTo>
                    <a:pt x="620" y="41"/>
                  </a:lnTo>
                  <a:lnTo>
                    <a:pt x="761" y="10"/>
                  </a:lnTo>
                  <a:lnTo>
                    <a:pt x="910" y="0"/>
                  </a:lnTo>
                  <a:lnTo>
                    <a:pt x="977" y="2"/>
                  </a:lnTo>
                  <a:lnTo>
                    <a:pt x="1043" y="8"/>
                  </a:lnTo>
                  <a:lnTo>
                    <a:pt x="1101" y="18"/>
                  </a:lnTo>
                  <a:lnTo>
                    <a:pt x="1161" y="34"/>
                  </a:lnTo>
                  <a:lnTo>
                    <a:pt x="1216" y="52"/>
                  </a:lnTo>
                  <a:lnTo>
                    <a:pt x="1269" y="75"/>
                  </a:lnTo>
                  <a:lnTo>
                    <a:pt x="1321" y="103"/>
                  </a:lnTo>
                  <a:lnTo>
                    <a:pt x="1372" y="134"/>
                  </a:lnTo>
                  <a:lnTo>
                    <a:pt x="1420" y="170"/>
                  </a:lnTo>
                  <a:lnTo>
                    <a:pt x="1471" y="210"/>
                  </a:lnTo>
                  <a:lnTo>
                    <a:pt x="1496" y="233"/>
                  </a:lnTo>
                  <a:lnTo>
                    <a:pt x="1513" y="255"/>
                  </a:lnTo>
                  <a:lnTo>
                    <a:pt x="1522" y="271"/>
                  </a:lnTo>
                  <a:lnTo>
                    <a:pt x="1517" y="281"/>
                  </a:lnTo>
                  <a:lnTo>
                    <a:pt x="1504" y="290"/>
                  </a:lnTo>
                  <a:lnTo>
                    <a:pt x="1479" y="292"/>
                  </a:lnTo>
                  <a:lnTo>
                    <a:pt x="1443" y="290"/>
                  </a:lnTo>
                  <a:lnTo>
                    <a:pt x="1395" y="280"/>
                  </a:lnTo>
                  <a:lnTo>
                    <a:pt x="1333" y="262"/>
                  </a:lnTo>
                  <a:lnTo>
                    <a:pt x="1260" y="239"/>
                  </a:lnTo>
                  <a:lnTo>
                    <a:pt x="1179" y="216"/>
                  </a:lnTo>
                  <a:lnTo>
                    <a:pt x="1094" y="200"/>
                  </a:lnTo>
                  <a:lnTo>
                    <a:pt x="1007" y="191"/>
                  </a:lnTo>
                  <a:lnTo>
                    <a:pt x="919" y="186"/>
                  </a:lnTo>
                  <a:lnTo>
                    <a:pt x="828" y="193"/>
                  </a:lnTo>
                  <a:lnTo>
                    <a:pt x="744" y="207"/>
                  </a:lnTo>
                  <a:lnTo>
                    <a:pt x="659" y="229"/>
                  </a:lnTo>
                  <a:lnTo>
                    <a:pt x="581" y="258"/>
                  </a:lnTo>
                  <a:lnTo>
                    <a:pt x="508" y="299"/>
                  </a:lnTo>
                  <a:lnTo>
                    <a:pt x="445" y="347"/>
                  </a:lnTo>
                  <a:lnTo>
                    <a:pt x="390" y="398"/>
                  </a:lnTo>
                  <a:lnTo>
                    <a:pt x="346" y="444"/>
                  </a:lnTo>
                  <a:lnTo>
                    <a:pt x="310" y="488"/>
                  </a:lnTo>
                  <a:lnTo>
                    <a:pt x="282" y="530"/>
                  </a:lnTo>
                  <a:lnTo>
                    <a:pt x="263" y="570"/>
                  </a:lnTo>
                  <a:lnTo>
                    <a:pt x="247" y="612"/>
                  </a:lnTo>
                  <a:lnTo>
                    <a:pt x="232" y="654"/>
                  </a:lnTo>
                  <a:lnTo>
                    <a:pt x="219" y="698"/>
                  </a:lnTo>
                  <a:lnTo>
                    <a:pt x="206" y="745"/>
                  </a:lnTo>
                  <a:lnTo>
                    <a:pt x="192" y="797"/>
                  </a:lnTo>
                  <a:lnTo>
                    <a:pt x="171" y="847"/>
                  </a:lnTo>
                  <a:lnTo>
                    <a:pt x="147" y="886"/>
                  </a:lnTo>
                  <a:lnTo>
                    <a:pt x="124" y="916"/>
                  </a:lnTo>
                  <a:lnTo>
                    <a:pt x="98" y="936"/>
                  </a:lnTo>
                  <a:lnTo>
                    <a:pt x="73" y="946"/>
                  </a:lnTo>
                  <a:lnTo>
                    <a:pt x="50" y="949"/>
                  </a:lnTo>
                  <a:lnTo>
                    <a:pt x="29" y="942"/>
                  </a:lnTo>
                  <a:lnTo>
                    <a:pt x="15" y="928"/>
                  </a:lnTo>
                  <a:lnTo>
                    <a:pt x="2" y="905"/>
                  </a:lnTo>
                  <a:lnTo>
                    <a:pt x="0" y="8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" name="Freeform 302"/>
            <p:cNvSpPr>
              <a:spLocks/>
            </p:cNvSpPr>
            <p:nvPr/>
          </p:nvSpPr>
          <p:spPr bwMode="auto">
            <a:xfrm>
              <a:off x="2017" y="1276"/>
              <a:ext cx="1499" cy="931"/>
            </a:xfrm>
            <a:custGeom>
              <a:avLst/>
              <a:gdLst>
                <a:gd name="T0" fmla="*/ 15 w 1499"/>
                <a:gd name="T1" fmla="*/ 711 h 931"/>
                <a:gd name="T2" fmla="*/ 105 w 1499"/>
                <a:gd name="T3" fmla="*/ 449 h 931"/>
                <a:gd name="T4" fmla="*/ 268 w 1499"/>
                <a:gd name="T5" fmla="*/ 239 h 931"/>
                <a:gd name="T6" fmla="*/ 491 w 1499"/>
                <a:gd name="T7" fmla="*/ 90 h 931"/>
                <a:gd name="T8" fmla="*/ 756 w 1499"/>
                <a:gd name="T9" fmla="*/ 9 h 931"/>
                <a:gd name="T10" fmla="*/ 904 w 1499"/>
                <a:gd name="T11" fmla="*/ 0 h 931"/>
                <a:gd name="T12" fmla="*/ 1034 w 1499"/>
                <a:gd name="T13" fmla="*/ 8 h 931"/>
                <a:gd name="T14" fmla="*/ 1150 w 1499"/>
                <a:gd name="T15" fmla="*/ 31 h 931"/>
                <a:gd name="T16" fmla="*/ 1256 w 1499"/>
                <a:gd name="T17" fmla="*/ 73 h 931"/>
                <a:gd name="T18" fmla="*/ 1355 w 1499"/>
                <a:gd name="T19" fmla="*/ 128 h 931"/>
                <a:gd name="T20" fmla="*/ 1449 w 1499"/>
                <a:gd name="T21" fmla="*/ 200 h 931"/>
                <a:gd name="T22" fmla="*/ 1474 w 1499"/>
                <a:gd name="T23" fmla="*/ 223 h 931"/>
                <a:gd name="T24" fmla="*/ 1498 w 1499"/>
                <a:gd name="T25" fmla="*/ 256 h 931"/>
                <a:gd name="T26" fmla="*/ 1481 w 1499"/>
                <a:gd name="T27" fmla="*/ 275 h 931"/>
                <a:gd name="T28" fmla="*/ 1422 w 1499"/>
                <a:gd name="T29" fmla="*/ 275 h 931"/>
                <a:gd name="T30" fmla="*/ 1319 w 1499"/>
                <a:gd name="T31" fmla="*/ 250 h 931"/>
                <a:gd name="T32" fmla="*/ 1249 w 1499"/>
                <a:gd name="T33" fmla="*/ 227 h 931"/>
                <a:gd name="T34" fmla="*/ 1083 w 1499"/>
                <a:gd name="T35" fmla="*/ 189 h 931"/>
                <a:gd name="T36" fmla="*/ 910 w 1499"/>
                <a:gd name="T37" fmla="*/ 179 h 931"/>
                <a:gd name="T38" fmla="*/ 735 w 1499"/>
                <a:gd name="T39" fmla="*/ 197 h 931"/>
                <a:gd name="T40" fmla="*/ 573 w 1499"/>
                <a:gd name="T41" fmla="*/ 250 h 931"/>
                <a:gd name="T42" fmla="*/ 436 w 1499"/>
                <a:gd name="T43" fmla="*/ 336 h 931"/>
                <a:gd name="T44" fmla="*/ 381 w 1499"/>
                <a:gd name="T45" fmla="*/ 386 h 931"/>
                <a:gd name="T46" fmla="*/ 303 w 1499"/>
                <a:gd name="T47" fmla="*/ 477 h 931"/>
                <a:gd name="T48" fmla="*/ 255 w 1499"/>
                <a:gd name="T49" fmla="*/ 559 h 931"/>
                <a:gd name="T50" fmla="*/ 223 w 1499"/>
                <a:gd name="T51" fmla="*/ 641 h 931"/>
                <a:gd name="T52" fmla="*/ 197 w 1499"/>
                <a:gd name="T53" fmla="*/ 729 h 931"/>
                <a:gd name="T54" fmla="*/ 183 w 1499"/>
                <a:gd name="T55" fmla="*/ 780 h 931"/>
                <a:gd name="T56" fmla="*/ 142 w 1499"/>
                <a:gd name="T57" fmla="*/ 866 h 931"/>
                <a:gd name="T58" fmla="*/ 94 w 1499"/>
                <a:gd name="T59" fmla="*/ 916 h 931"/>
                <a:gd name="T60" fmla="*/ 48 w 1499"/>
                <a:gd name="T61" fmla="*/ 930 h 931"/>
                <a:gd name="T62" fmla="*/ 15 w 1499"/>
                <a:gd name="T63" fmla="*/ 911 h 931"/>
                <a:gd name="T64" fmla="*/ 0 w 1499"/>
                <a:gd name="T65" fmla="*/ 858 h 9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99" h="931">
                  <a:moveTo>
                    <a:pt x="0" y="858"/>
                  </a:moveTo>
                  <a:lnTo>
                    <a:pt x="15" y="711"/>
                  </a:lnTo>
                  <a:lnTo>
                    <a:pt x="50" y="576"/>
                  </a:lnTo>
                  <a:lnTo>
                    <a:pt x="105" y="449"/>
                  </a:lnTo>
                  <a:lnTo>
                    <a:pt x="179" y="338"/>
                  </a:lnTo>
                  <a:lnTo>
                    <a:pt x="268" y="239"/>
                  </a:lnTo>
                  <a:lnTo>
                    <a:pt x="372" y="157"/>
                  </a:lnTo>
                  <a:lnTo>
                    <a:pt x="491" y="90"/>
                  </a:lnTo>
                  <a:lnTo>
                    <a:pt x="619" y="39"/>
                  </a:lnTo>
                  <a:lnTo>
                    <a:pt x="756" y="9"/>
                  </a:lnTo>
                  <a:lnTo>
                    <a:pt x="904" y="0"/>
                  </a:lnTo>
                  <a:lnTo>
                    <a:pt x="970" y="2"/>
                  </a:lnTo>
                  <a:lnTo>
                    <a:pt x="1034" y="8"/>
                  </a:lnTo>
                  <a:lnTo>
                    <a:pt x="1094" y="18"/>
                  </a:lnTo>
                  <a:lnTo>
                    <a:pt x="1150" y="31"/>
                  </a:lnTo>
                  <a:lnTo>
                    <a:pt x="1203" y="50"/>
                  </a:lnTo>
                  <a:lnTo>
                    <a:pt x="1256" y="73"/>
                  </a:lnTo>
                  <a:lnTo>
                    <a:pt x="1306" y="98"/>
                  </a:lnTo>
                  <a:lnTo>
                    <a:pt x="1355" y="128"/>
                  </a:lnTo>
                  <a:lnTo>
                    <a:pt x="1401" y="161"/>
                  </a:lnTo>
                  <a:lnTo>
                    <a:pt x="1449" y="200"/>
                  </a:lnTo>
                  <a:lnTo>
                    <a:pt x="1474" y="223"/>
                  </a:lnTo>
                  <a:lnTo>
                    <a:pt x="1492" y="241"/>
                  </a:lnTo>
                  <a:lnTo>
                    <a:pt x="1498" y="256"/>
                  </a:lnTo>
                  <a:lnTo>
                    <a:pt x="1494" y="269"/>
                  </a:lnTo>
                  <a:lnTo>
                    <a:pt x="1481" y="275"/>
                  </a:lnTo>
                  <a:lnTo>
                    <a:pt x="1458" y="278"/>
                  </a:lnTo>
                  <a:lnTo>
                    <a:pt x="1422" y="275"/>
                  </a:lnTo>
                  <a:lnTo>
                    <a:pt x="1375" y="264"/>
                  </a:lnTo>
                  <a:lnTo>
                    <a:pt x="1319" y="250"/>
                  </a:lnTo>
                  <a:lnTo>
                    <a:pt x="1249" y="227"/>
                  </a:lnTo>
                  <a:lnTo>
                    <a:pt x="1168" y="204"/>
                  </a:lnTo>
                  <a:lnTo>
                    <a:pt x="1083" y="189"/>
                  </a:lnTo>
                  <a:lnTo>
                    <a:pt x="996" y="181"/>
                  </a:lnTo>
                  <a:lnTo>
                    <a:pt x="910" y="179"/>
                  </a:lnTo>
                  <a:lnTo>
                    <a:pt x="821" y="184"/>
                  </a:lnTo>
                  <a:lnTo>
                    <a:pt x="735" y="197"/>
                  </a:lnTo>
                  <a:lnTo>
                    <a:pt x="653" y="218"/>
                  </a:lnTo>
                  <a:lnTo>
                    <a:pt x="573" y="250"/>
                  </a:lnTo>
                  <a:lnTo>
                    <a:pt x="501" y="288"/>
                  </a:lnTo>
                  <a:lnTo>
                    <a:pt x="436" y="336"/>
                  </a:lnTo>
                  <a:lnTo>
                    <a:pt x="381" y="386"/>
                  </a:lnTo>
                  <a:lnTo>
                    <a:pt x="337" y="433"/>
                  </a:lnTo>
                  <a:lnTo>
                    <a:pt x="303" y="477"/>
                  </a:lnTo>
                  <a:lnTo>
                    <a:pt x="276" y="519"/>
                  </a:lnTo>
                  <a:lnTo>
                    <a:pt x="255" y="559"/>
                  </a:lnTo>
                  <a:lnTo>
                    <a:pt x="238" y="599"/>
                  </a:lnTo>
                  <a:lnTo>
                    <a:pt x="223" y="641"/>
                  </a:lnTo>
                  <a:lnTo>
                    <a:pt x="211" y="685"/>
                  </a:lnTo>
                  <a:lnTo>
                    <a:pt x="197" y="729"/>
                  </a:lnTo>
                  <a:lnTo>
                    <a:pt x="183" y="780"/>
                  </a:lnTo>
                  <a:lnTo>
                    <a:pt x="164" y="828"/>
                  </a:lnTo>
                  <a:lnTo>
                    <a:pt x="142" y="866"/>
                  </a:lnTo>
                  <a:lnTo>
                    <a:pt x="117" y="895"/>
                  </a:lnTo>
                  <a:lnTo>
                    <a:pt x="94" y="916"/>
                  </a:lnTo>
                  <a:lnTo>
                    <a:pt x="71" y="927"/>
                  </a:lnTo>
                  <a:lnTo>
                    <a:pt x="48" y="930"/>
                  </a:lnTo>
                  <a:lnTo>
                    <a:pt x="29" y="923"/>
                  </a:lnTo>
                  <a:lnTo>
                    <a:pt x="15" y="911"/>
                  </a:lnTo>
                  <a:lnTo>
                    <a:pt x="4" y="888"/>
                  </a:lnTo>
                  <a:lnTo>
                    <a:pt x="0" y="858"/>
                  </a:lnTo>
                </a:path>
              </a:pathLst>
            </a:custGeom>
            <a:solidFill>
              <a:srgbClr val="FFD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6" name="Freeform 303"/>
            <p:cNvSpPr>
              <a:spLocks/>
            </p:cNvSpPr>
            <p:nvPr/>
          </p:nvSpPr>
          <p:spPr bwMode="auto">
            <a:xfrm>
              <a:off x="2022" y="1272"/>
              <a:ext cx="1475" cy="912"/>
            </a:xfrm>
            <a:custGeom>
              <a:avLst/>
              <a:gdLst>
                <a:gd name="T0" fmla="*/ 16 w 1474"/>
                <a:gd name="T1" fmla="*/ 621 h 913"/>
                <a:gd name="T2" fmla="*/ 110 w 1474"/>
                <a:gd name="T3" fmla="*/ 440 h 913"/>
                <a:gd name="T4" fmla="*/ 271 w 1474"/>
                <a:gd name="T5" fmla="*/ 233 h 913"/>
                <a:gd name="T6" fmla="*/ 490 w 1474"/>
                <a:gd name="T7" fmla="*/ 88 h 913"/>
                <a:gd name="T8" fmla="*/ 827 w 1474"/>
                <a:gd name="T9" fmla="*/ 9 h 913"/>
                <a:gd name="T10" fmla="*/ 970 w 1474"/>
                <a:gd name="T11" fmla="*/ 0 h 913"/>
                <a:gd name="T12" fmla="*/ 1099 w 1474"/>
                <a:gd name="T13" fmla="*/ 7 h 913"/>
                <a:gd name="T14" fmla="*/ 1211 w 1474"/>
                <a:gd name="T15" fmla="*/ 31 h 913"/>
                <a:gd name="T16" fmla="*/ 1315 w 1474"/>
                <a:gd name="T17" fmla="*/ 69 h 913"/>
                <a:gd name="T18" fmla="*/ 1411 w 1474"/>
                <a:gd name="T19" fmla="*/ 122 h 913"/>
                <a:gd name="T20" fmla="*/ 1503 w 1474"/>
                <a:gd name="T21" fmla="*/ 189 h 913"/>
                <a:gd name="T22" fmla="*/ 1527 w 1474"/>
                <a:gd name="T23" fmla="*/ 212 h 913"/>
                <a:gd name="T24" fmla="*/ 1548 w 1474"/>
                <a:gd name="T25" fmla="*/ 244 h 913"/>
                <a:gd name="T26" fmla="*/ 1533 w 1474"/>
                <a:gd name="T27" fmla="*/ 262 h 913"/>
                <a:gd name="T28" fmla="*/ 1476 w 1474"/>
                <a:gd name="T29" fmla="*/ 260 h 913"/>
                <a:gd name="T30" fmla="*/ 1377 w 1474"/>
                <a:gd name="T31" fmla="*/ 235 h 913"/>
                <a:gd name="T32" fmla="*/ 1310 w 1474"/>
                <a:gd name="T33" fmla="*/ 214 h 913"/>
                <a:gd name="T34" fmla="*/ 1147 w 1474"/>
                <a:gd name="T35" fmla="*/ 177 h 913"/>
                <a:gd name="T36" fmla="*/ 972 w 1474"/>
                <a:gd name="T37" fmla="*/ 168 h 913"/>
                <a:gd name="T38" fmla="*/ 724 w 1474"/>
                <a:gd name="T39" fmla="*/ 187 h 913"/>
                <a:gd name="T40" fmla="*/ 564 w 1474"/>
                <a:gd name="T41" fmla="*/ 239 h 913"/>
                <a:gd name="T42" fmla="*/ 427 w 1474"/>
                <a:gd name="T43" fmla="*/ 325 h 913"/>
                <a:gd name="T44" fmla="*/ 372 w 1474"/>
                <a:gd name="T45" fmla="*/ 376 h 913"/>
                <a:gd name="T46" fmla="*/ 292 w 1474"/>
                <a:gd name="T47" fmla="*/ 456 h 913"/>
                <a:gd name="T48" fmla="*/ 244 w 1474"/>
                <a:gd name="T49" fmla="*/ 471 h 913"/>
                <a:gd name="T50" fmla="*/ 212 w 1474"/>
                <a:gd name="T51" fmla="*/ 554 h 913"/>
                <a:gd name="T52" fmla="*/ 187 w 1474"/>
                <a:gd name="T53" fmla="*/ 641 h 913"/>
                <a:gd name="T54" fmla="*/ 172 w 1474"/>
                <a:gd name="T55" fmla="*/ 689 h 913"/>
                <a:gd name="T56" fmla="*/ 133 w 1474"/>
                <a:gd name="T57" fmla="*/ 775 h 913"/>
                <a:gd name="T58" fmla="*/ 88 w 1474"/>
                <a:gd name="T59" fmla="*/ 821 h 913"/>
                <a:gd name="T60" fmla="*/ 44 w 1474"/>
                <a:gd name="T61" fmla="*/ 837 h 913"/>
                <a:gd name="T62" fmla="*/ 12 w 1474"/>
                <a:gd name="T63" fmla="*/ 817 h 913"/>
                <a:gd name="T64" fmla="*/ 0 w 1474"/>
                <a:gd name="T65" fmla="*/ 766 h 9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74" h="913">
                  <a:moveTo>
                    <a:pt x="0" y="841"/>
                  </a:moveTo>
                  <a:lnTo>
                    <a:pt x="16" y="696"/>
                  </a:lnTo>
                  <a:lnTo>
                    <a:pt x="52" y="562"/>
                  </a:lnTo>
                  <a:lnTo>
                    <a:pt x="110" y="440"/>
                  </a:lnTo>
                  <a:lnTo>
                    <a:pt x="183" y="330"/>
                  </a:lnTo>
                  <a:lnTo>
                    <a:pt x="271" y="233"/>
                  </a:lnTo>
                  <a:lnTo>
                    <a:pt x="375" y="151"/>
                  </a:lnTo>
                  <a:lnTo>
                    <a:pt x="490" y="88"/>
                  </a:lnTo>
                  <a:lnTo>
                    <a:pt x="617" y="39"/>
                  </a:lnTo>
                  <a:lnTo>
                    <a:pt x="752" y="9"/>
                  </a:lnTo>
                  <a:lnTo>
                    <a:pt x="895" y="0"/>
                  </a:lnTo>
                  <a:lnTo>
                    <a:pt x="961" y="2"/>
                  </a:lnTo>
                  <a:lnTo>
                    <a:pt x="1024" y="7"/>
                  </a:lnTo>
                  <a:lnTo>
                    <a:pt x="1081" y="18"/>
                  </a:lnTo>
                  <a:lnTo>
                    <a:pt x="1136" y="31"/>
                  </a:lnTo>
                  <a:lnTo>
                    <a:pt x="1190" y="48"/>
                  </a:lnTo>
                  <a:lnTo>
                    <a:pt x="1240" y="69"/>
                  </a:lnTo>
                  <a:lnTo>
                    <a:pt x="1290" y="94"/>
                  </a:lnTo>
                  <a:lnTo>
                    <a:pt x="1336" y="122"/>
                  </a:lnTo>
                  <a:lnTo>
                    <a:pt x="1382" y="154"/>
                  </a:lnTo>
                  <a:lnTo>
                    <a:pt x="1428" y="189"/>
                  </a:lnTo>
                  <a:lnTo>
                    <a:pt x="1452" y="212"/>
                  </a:lnTo>
                  <a:lnTo>
                    <a:pt x="1466" y="228"/>
                  </a:lnTo>
                  <a:lnTo>
                    <a:pt x="1473" y="244"/>
                  </a:lnTo>
                  <a:lnTo>
                    <a:pt x="1470" y="254"/>
                  </a:lnTo>
                  <a:lnTo>
                    <a:pt x="1458" y="262"/>
                  </a:lnTo>
                  <a:lnTo>
                    <a:pt x="1435" y="265"/>
                  </a:lnTo>
                  <a:lnTo>
                    <a:pt x="1401" y="260"/>
                  </a:lnTo>
                  <a:lnTo>
                    <a:pt x="1357" y="250"/>
                  </a:lnTo>
                  <a:lnTo>
                    <a:pt x="1302" y="235"/>
                  </a:lnTo>
                  <a:lnTo>
                    <a:pt x="1235" y="214"/>
                  </a:lnTo>
                  <a:lnTo>
                    <a:pt x="1155" y="193"/>
                  </a:lnTo>
                  <a:lnTo>
                    <a:pt x="1072" y="177"/>
                  </a:lnTo>
                  <a:lnTo>
                    <a:pt x="986" y="168"/>
                  </a:lnTo>
                  <a:lnTo>
                    <a:pt x="897" y="168"/>
                  </a:lnTo>
                  <a:lnTo>
                    <a:pt x="811" y="174"/>
                  </a:lnTo>
                  <a:lnTo>
                    <a:pt x="724" y="187"/>
                  </a:lnTo>
                  <a:lnTo>
                    <a:pt x="642" y="207"/>
                  </a:lnTo>
                  <a:lnTo>
                    <a:pt x="564" y="239"/>
                  </a:lnTo>
                  <a:lnTo>
                    <a:pt x="492" y="277"/>
                  </a:lnTo>
                  <a:lnTo>
                    <a:pt x="427" y="325"/>
                  </a:lnTo>
                  <a:lnTo>
                    <a:pt x="372" y="376"/>
                  </a:lnTo>
                  <a:lnTo>
                    <a:pt x="328" y="423"/>
                  </a:lnTo>
                  <a:lnTo>
                    <a:pt x="292" y="467"/>
                  </a:lnTo>
                  <a:lnTo>
                    <a:pt x="265" y="509"/>
                  </a:lnTo>
                  <a:lnTo>
                    <a:pt x="244" y="546"/>
                  </a:lnTo>
                  <a:lnTo>
                    <a:pt x="227" y="589"/>
                  </a:lnTo>
                  <a:lnTo>
                    <a:pt x="212" y="629"/>
                  </a:lnTo>
                  <a:lnTo>
                    <a:pt x="200" y="671"/>
                  </a:lnTo>
                  <a:lnTo>
                    <a:pt x="187" y="716"/>
                  </a:lnTo>
                  <a:lnTo>
                    <a:pt x="172" y="764"/>
                  </a:lnTo>
                  <a:lnTo>
                    <a:pt x="156" y="812"/>
                  </a:lnTo>
                  <a:lnTo>
                    <a:pt x="133" y="850"/>
                  </a:lnTo>
                  <a:lnTo>
                    <a:pt x="111" y="877"/>
                  </a:lnTo>
                  <a:lnTo>
                    <a:pt x="88" y="896"/>
                  </a:lnTo>
                  <a:lnTo>
                    <a:pt x="64" y="909"/>
                  </a:lnTo>
                  <a:lnTo>
                    <a:pt x="44" y="912"/>
                  </a:lnTo>
                  <a:lnTo>
                    <a:pt x="27" y="905"/>
                  </a:lnTo>
                  <a:lnTo>
                    <a:pt x="12" y="892"/>
                  </a:lnTo>
                  <a:lnTo>
                    <a:pt x="2" y="869"/>
                  </a:lnTo>
                  <a:lnTo>
                    <a:pt x="0" y="841"/>
                  </a:lnTo>
                </a:path>
              </a:pathLst>
            </a:custGeom>
            <a:solidFill>
              <a:srgbClr val="FFD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" name="Freeform 304"/>
            <p:cNvSpPr>
              <a:spLocks/>
            </p:cNvSpPr>
            <p:nvPr/>
          </p:nvSpPr>
          <p:spPr bwMode="auto">
            <a:xfrm>
              <a:off x="1998" y="1251"/>
              <a:ext cx="1451" cy="889"/>
            </a:xfrm>
            <a:custGeom>
              <a:avLst/>
              <a:gdLst>
                <a:gd name="T0" fmla="*/ 16 w 1451"/>
                <a:gd name="T1" fmla="*/ 680 h 889"/>
                <a:gd name="T2" fmla="*/ 113 w 1451"/>
                <a:gd name="T3" fmla="*/ 426 h 889"/>
                <a:gd name="T4" fmla="*/ 276 w 1451"/>
                <a:gd name="T5" fmla="*/ 224 h 889"/>
                <a:gd name="T6" fmla="*/ 490 w 1451"/>
                <a:gd name="T7" fmla="*/ 83 h 889"/>
                <a:gd name="T8" fmla="*/ 748 w 1451"/>
                <a:gd name="T9" fmla="*/ 7 h 889"/>
                <a:gd name="T10" fmla="*/ 886 w 1451"/>
                <a:gd name="T11" fmla="*/ 0 h 889"/>
                <a:gd name="T12" fmla="*/ 1011 w 1451"/>
                <a:gd name="T13" fmla="*/ 5 h 889"/>
                <a:gd name="T14" fmla="*/ 1123 w 1451"/>
                <a:gd name="T15" fmla="*/ 27 h 889"/>
                <a:gd name="T16" fmla="*/ 1224 w 1451"/>
                <a:gd name="T17" fmla="*/ 64 h 889"/>
                <a:gd name="T18" fmla="*/ 1316 w 1451"/>
                <a:gd name="T19" fmla="*/ 113 h 889"/>
                <a:gd name="T20" fmla="*/ 1405 w 1451"/>
                <a:gd name="T21" fmla="*/ 178 h 889"/>
                <a:gd name="T22" fmla="*/ 1429 w 1451"/>
                <a:gd name="T23" fmla="*/ 198 h 889"/>
                <a:gd name="T24" fmla="*/ 1450 w 1451"/>
                <a:gd name="T25" fmla="*/ 228 h 889"/>
                <a:gd name="T26" fmla="*/ 1433 w 1451"/>
                <a:gd name="T27" fmla="*/ 246 h 889"/>
                <a:gd name="T28" fmla="*/ 1378 w 1451"/>
                <a:gd name="T29" fmla="*/ 244 h 889"/>
                <a:gd name="T30" fmla="*/ 1283 w 1451"/>
                <a:gd name="T31" fmla="*/ 221 h 889"/>
                <a:gd name="T32" fmla="*/ 1220 w 1451"/>
                <a:gd name="T33" fmla="*/ 199 h 889"/>
                <a:gd name="T34" fmla="*/ 1059 w 1451"/>
                <a:gd name="T35" fmla="*/ 163 h 889"/>
                <a:gd name="T36" fmla="*/ 886 w 1451"/>
                <a:gd name="T37" fmla="*/ 155 h 889"/>
                <a:gd name="T38" fmla="*/ 716 w 1451"/>
                <a:gd name="T39" fmla="*/ 174 h 889"/>
                <a:gd name="T40" fmla="*/ 554 w 1451"/>
                <a:gd name="T41" fmla="*/ 226 h 889"/>
                <a:gd name="T42" fmla="*/ 416 w 1451"/>
                <a:gd name="T43" fmla="*/ 313 h 889"/>
                <a:gd name="T44" fmla="*/ 361 w 1451"/>
                <a:gd name="T45" fmla="*/ 364 h 889"/>
                <a:gd name="T46" fmla="*/ 281 w 1451"/>
                <a:gd name="T47" fmla="*/ 454 h 889"/>
                <a:gd name="T48" fmla="*/ 233 w 1451"/>
                <a:gd name="T49" fmla="*/ 534 h 889"/>
                <a:gd name="T50" fmla="*/ 202 w 1451"/>
                <a:gd name="T51" fmla="*/ 615 h 889"/>
                <a:gd name="T52" fmla="*/ 177 w 1451"/>
                <a:gd name="T53" fmla="*/ 698 h 889"/>
                <a:gd name="T54" fmla="*/ 161 w 1451"/>
                <a:gd name="T55" fmla="*/ 744 h 889"/>
                <a:gd name="T56" fmla="*/ 124 w 1451"/>
                <a:gd name="T57" fmla="*/ 829 h 889"/>
                <a:gd name="T58" fmla="*/ 80 w 1451"/>
                <a:gd name="T59" fmla="*/ 875 h 889"/>
                <a:gd name="T60" fmla="*/ 39 w 1451"/>
                <a:gd name="T61" fmla="*/ 888 h 889"/>
                <a:gd name="T62" fmla="*/ 9 w 1451"/>
                <a:gd name="T63" fmla="*/ 869 h 889"/>
                <a:gd name="T64" fmla="*/ 0 w 1451"/>
                <a:gd name="T65" fmla="*/ 823 h 88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51" h="889">
                  <a:moveTo>
                    <a:pt x="0" y="823"/>
                  </a:moveTo>
                  <a:lnTo>
                    <a:pt x="16" y="680"/>
                  </a:lnTo>
                  <a:lnTo>
                    <a:pt x="55" y="546"/>
                  </a:lnTo>
                  <a:lnTo>
                    <a:pt x="113" y="426"/>
                  </a:lnTo>
                  <a:lnTo>
                    <a:pt x="187" y="320"/>
                  </a:lnTo>
                  <a:lnTo>
                    <a:pt x="276" y="224"/>
                  </a:lnTo>
                  <a:lnTo>
                    <a:pt x="377" y="147"/>
                  </a:lnTo>
                  <a:lnTo>
                    <a:pt x="490" y="83"/>
                  </a:lnTo>
                  <a:lnTo>
                    <a:pt x="614" y="37"/>
                  </a:lnTo>
                  <a:lnTo>
                    <a:pt x="748" y="7"/>
                  </a:lnTo>
                  <a:lnTo>
                    <a:pt x="886" y="0"/>
                  </a:lnTo>
                  <a:lnTo>
                    <a:pt x="952" y="2"/>
                  </a:lnTo>
                  <a:lnTo>
                    <a:pt x="1011" y="5"/>
                  </a:lnTo>
                  <a:lnTo>
                    <a:pt x="1068" y="14"/>
                  </a:lnTo>
                  <a:lnTo>
                    <a:pt x="1123" y="27"/>
                  </a:lnTo>
                  <a:lnTo>
                    <a:pt x="1176" y="44"/>
                  </a:lnTo>
                  <a:lnTo>
                    <a:pt x="1224" y="64"/>
                  </a:lnTo>
                  <a:lnTo>
                    <a:pt x="1272" y="88"/>
                  </a:lnTo>
                  <a:lnTo>
                    <a:pt x="1316" y="113"/>
                  </a:lnTo>
                  <a:lnTo>
                    <a:pt x="1360" y="145"/>
                  </a:lnTo>
                  <a:lnTo>
                    <a:pt x="1405" y="178"/>
                  </a:lnTo>
                  <a:lnTo>
                    <a:pt x="1429" y="198"/>
                  </a:lnTo>
                  <a:lnTo>
                    <a:pt x="1443" y="216"/>
                  </a:lnTo>
                  <a:lnTo>
                    <a:pt x="1450" y="228"/>
                  </a:lnTo>
                  <a:lnTo>
                    <a:pt x="1445" y="239"/>
                  </a:lnTo>
                  <a:lnTo>
                    <a:pt x="1433" y="246"/>
                  </a:lnTo>
                  <a:lnTo>
                    <a:pt x="1409" y="246"/>
                  </a:lnTo>
                  <a:lnTo>
                    <a:pt x="1378" y="244"/>
                  </a:lnTo>
                  <a:lnTo>
                    <a:pt x="1335" y="235"/>
                  </a:lnTo>
                  <a:lnTo>
                    <a:pt x="1283" y="221"/>
                  </a:lnTo>
                  <a:lnTo>
                    <a:pt x="1220" y="199"/>
                  </a:lnTo>
                  <a:lnTo>
                    <a:pt x="1141" y="178"/>
                  </a:lnTo>
                  <a:lnTo>
                    <a:pt x="1059" y="163"/>
                  </a:lnTo>
                  <a:lnTo>
                    <a:pt x="973" y="155"/>
                  </a:lnTo>
                  <a:lnTo>
                    <a:pt x="886" y="155"/>
                  </a:lnTo>
                  <a:lnTo>
                    <a:pt x="800" y="161"/>
                  </a:lnTo>
                  <a:lnTo>
                    <a:pt x="716" y="174"/>
                  </a:lnTo>
                  <a:lnTo>
                    <a:pt x="631" y="198"/>
                  </a:lnTo>
                  <a:lnTo>
                    <a:pt x="554" y="226"/>
                  </a:lnTo>
                  <a:lnTo>
                    <a:pt x="481" y="267"/>
                  </a:lnTo>
                  <a:lnTo>
                    <a:pt x="416" y="313"/>
                  </a:lnTo>
                  <a:lnTo>
                    <a:pt x="361" y="364"/>
                  </a:lnTo>
                  <a:lnTo>
                    <a:pt x="317" y="410"/>
                  </a:lnTo>
                  <a:lnTo>
                    <a:pt x="281" y="454"/>
                  </a:lnTo>
                  <a:lnTo>
                    <a:pt x="255" y="496"/>
                  </a:lnTo>
                  <a:lnTo>
                    <a:pt x="233" y="534"/>
                  </a:lnTo>
                  <a:lnTo>
                    <a:pt x="216" y="574"/>
                  </a:lnTo>
                  <a:lnTo>
                    <a:pt x="202" y="615"/>
                  </a:lnTo>
                  <a:lnTo>
                    <a:pt x="189" y="656"/>
                  </a:lnTo>
                  <a:lnTo>
                    <a:pt x="177" y="698"/>
                  </a:lnTo>
                  <a:lnTo>
                    <a:pt x="161" y="744"/>
                  </a:lnTo>
                  <a:lnTo>
                    <a:pt x="145" y="793"/>
                  </a:lnTo>
                  <a:lnTo>
                    <a:pt x="124" y="829"/>
                  </a:lnTo>
                  <a:lnTo>
                    <a:pt x="103" y="857"/>
                  </a:lnTo>
                  <a:lnTo>
                    <a:pt x="80" y="875"/>
                  </a:lnTo>
                  <a:lnTo>
                    <a:pt x="58" y="885"/>
                  </a:lnTo>
                  <a:lnTo>
                    <a:pt x="39" y="888"/>
                  </a:lnTo>
                  <a:lnTo>
                    <a:pt x="23" y="883"/>
                  </a:lnTo>
                  <a:lnTo>
                    <a:pt x="9" y="869"/>
                  </a:lnTo>
                  <a:lnTo>
                    <a:pt x="2" y="850"/>
                  </a:lnTo>
                  <a:lnTo>
                    <a:pt x="0" y="823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" name="Freeform 305"/>
            <p:cNvSpPr>
              <a:spLocks/>
            </p:cNvSpPr>
            <p:nvPr/>
          </p:nvSpPr>
          <p:spPr bwMode="auto">
            <a:xfrm>
              <a:off x="2022" y="1285"/>
              <a:ext cx="1427" cy="869"/>
            </a:xfrm>
            <a:custGeom>
              <a:avLst/>
              <a:gdLst>
                <a:gd name="T0" fmla="*/ 20 w 1427"/>
                <a:gd name="T1" fmla="*/ 661 h 869"/>
                <a:gd name="T2" fmla="*/ 117 w 1427"/>
                <a:gd name="T3" fmla="*/ 416 h 869"/>
                <a:gd name="T4" fmla="*/ 279 w 1427"/>
                <a:gd name="T5" fmla="*/ 218 h 869"/>
                <a:gd name="T6" fmla="*/ 494 w 1427"/>
                <a:gd name="T7" fmla="*/ 81 h 869"/>
                <a:gd name="T8" fmla="*/ 745 w 1427"/>
                <a:gd name="T9" fmla="*/ 7 h 869"/>
                <a:gd name="T10" fmla="*/ 879 w 1427"/>
                <a:gd name="T11" fmla="*/ 0 h 869"/>
                <a:gd name="T12" fmla="*/ 1002 w 1427"/>
                <a:gd name="T13" fmla="*/ 5 h 869"/>
                <a:gd name="T14" fmla="*/ 1111 w 1427"/>
                <a:gd name="T15" fmla="*/ 26 h 869"/>
                <a:gd name="T16" fmla="*/ 1210 w 1427"/>
                <a:gd name="T17" fmla="*/ 60 h 869"/>
                <a:gd name="T18" fmla="*/ 1301 w 1427"/>
                <a:gd name="T19" fmla="*/ 106 h 869"/>
                <a:gd name="T20" fmla="*/ 1383 w 1427"/>
                <a:gd name="T21" fmla="*/ 168 h 869"/>
                <a:gd name="T22" fmla="*/ 1404 w 1427"/>
                <a:gd name="T23" fmla="*/ 186 h 869"/>
                <a:gd name="T24" fmla="*/ 1426 w 1427"/>
                <a:gd name="T25" fmla="*/ 216 h 869"/>
                <a:gd name="T26" fmla="*/ 1408 w 1427"/>
                <a:gd name="T27" fmla="*/ 230 h 869"/>
                <a:gd name="T28" fmla="*/ 1357 w 1427"/>
                <a:gd name="T29" fmla="*/ 228 h 869"/>
                <a:gd name="T30" fmla="*/ 1267 w 1427"/>
                <a:gd name="T31" fmla="*/ 207 h 869"/>
                <a:gd name="T32" fmla="*/ 1206 w 1427"/>
                <a:gd name="T33" fmla="*/ 188 h 869"/>
                <a:gd name="T34" fmla="*/ 1048 w 1427"/>
                <a:gd name="T35" fmla="*/ 152 h 869"/>
                <a:gd name="T36" fmla="*/ 877 w 1427"/>
                <a:gd name="T37" fmla="*/ 145 h 869"/>
                <a:gd name="T38" fmla="*/ 706 w 1427"/>
                <a:gd name="T39" fmla="*/ 163 h 869"/>
                <a:gd name="T40" fmla="*/ 547 w 1427"/>
                <a:gd name="T41" fmla="*/ 216 h 869"/>
                <a:gd name="T42" fmla="*/ 410 w 1427"/>
                <a:gd name="T43" fmla="*/ 304 h 869"/>
                <a:gd name="T44" fmla="*/ 352 w 1427"/>
                <a:gd name="T45" fmla="*/ 352 h 869"/>
                <a:gd name="T46" fmla="*/ 275 w 1427"/>
                <a:gd name="T47" fmla="*/ 442 h 869"/>
                <a:gd name="T48" fmla="*/ 225 w 1427"/>
                <a:gd name="T49" fmla="*/ 522 h 869"/>
                <a:gd name="T50" fmla="*/ 193 w 1427"/>
                <a:gd name="T51" fmla="*/ 601 h 869"/>
                <a:gd name="T52" fmla="*/ 168 w 1427"/>
                <a:gd name="T53" fmla="*/ 683 h 869"/>
                <a:gd name="T54" fmla="*/ 155 w 1427"/>
                <a:gd name="T55" fmla="*/ 729 h 869"/>
                <a:gd name="T56" fmla="*/ 117 w 1427"/>
                <a:gd name="T57" fmla="*/ 808 h 869"/>
                <a:gd name="T58" fmla="*/ 75 w 1427"/>
                <a:gd name="T59" fmla="*/ 855 h 869"/>
                <a:gd name="T60" fmla="*/ 37 w 1427"/>
                <a:gd name="T61" fmla="*/ 868 h 869"/>
                <a:gd name="T62" fmla="*/ 9 w 1427"/>
                <a:gd name="T63" fmla="*/ 851 h 869"/>
                <a:gd name="T64" fmla="*/ 0 w 1427"/>
                <a:gd name="T65" fmla="*/ 805 h 8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7" h="869">
                  <a:moveTo>
                    <a:pt x="0" y="805"/>
                  </a:moveTo>
                  <a:lnTo>
                    <a:pt x="20" y="661"/>
                  </a:lnTo>
                  <a:lnTo>
                    <a:pt x="60" y="531"/>
                  </a:lnTo>
                  <a:lnTo>
                    <a:pt x="117" y="416"/>
                  </a:lnTo>
                  <a:lnTo>
                    <a:pt x="191" y="308"/>
                  </a:lnTo>
                  <a:lnTo>
                    <a:pt x="279" y="218"/>
                  </a:lnTo>
                  <a:lnTo>
                    <a:pt x="380" y="142"/>
                  </a:lnTo>
                  <a:lnTo>
                    <a:pt x="494" y="81"/>
                  </a:lnTo>
                  <a:lnTo>
                    <a:pt x="614" y="37"/>
                  </a:lnTo>
                  <a:lnTo>
                    <a:pt x="745" y="7"/>
                  </a:lnTo>
                  <a:lnTo>
                    <a:pt x="879" y="0"/>
                  </a:lnTo>
                  <a:lnTo>
                    <a:pt x="943" y="1"/>
                  </a:lnTo>
                  <a:lnTo>
                    <a:pt x="1002" y="5"/>
                  </a:lnTo>
                  <a:lnTo>
                    <a:pt x="1058" y="14"/>
                  </a:lnTo>
                  <a:lnTo>
                    <a:pt x="1111" y="26"/>
                  </a:lnTo>
                  <a:lnTo>
                    <a:pt x="1162" y="41"/>
                  </a:lnTo>
                  <a:lnTo>
                    <a:pt x="1210" y="60"/>
                  </a:lnTo>
                  <a:lnTo>
                    <a:pt x="1256" y="83"/>
                  </a:lnTo>
                  <a:lnTo>
                    <a:pt x="1301" y="106"/>
                  </a:lnTo>
                  <a:lnTo>
                    <a:pt x="1343" y="136"/>
                  </a:lnTo>
                  <a:lnTo>
                    <a:pt x="1383" y="168"/>
                  </a:lnTo>
                  <a:lnTo>
                    <a:pt x="1404" y="186"/>
                  </a:lnTo>
                  <a:lnTo>
                    <a:pt x="1419" y="203"/>
                  </a:lnTo>
                  <a:lnTo>
                    <a:pt x="1426" y="216"/>
                  </a:lnTo>
                  <a:lnTo>
                    <a:pt x="1423" y="226"/>
                  </a:lnTo>
                  <a:lnTo>
                    <a:pt x="1408" y="230"/>
                  </a:lnTo>
                  <a:lnTo>
                    <a:pt x="1387" y="232"/>
                  </a:lnTo>
                  <a:lnTo>
                    <a:pt x="1357" y="228"/>
                  </a:lnTo>
                  <a:lnTo>
                    <a:pt x="1318" y="220"/>
                  </a:lnTo>
                  <a:lnTo>
                    <a:pt x="1267" y="207"/>
                  </a:lnTo>
                  <a:lnTo>
                    <a:pt x="1206" y="188"/>
                  </a:lnTo>
                  <a:lnTo>
                    <a:pt x="1130" y="168"/>
                  </a:lnTo>
                  <a:lnTo>
                    <a:pt x="1048" y="152"/>
                  </a:lnTo>
                  <a:lnTo>
                    <a:pt x="964" y="145"/>
                  </a:lnTo>
                  <a:lnTo>
                    <a:pt x="877" y="145"/>
                  </a:lnTo>
                  <a:lnTo>
                    <a:pt x="791" y="148"/>
                  </a:lnTo>
                  <a:lnTo>
                    <a:pt x="706" y="163"/>
                  </a:lnTo>
                  <a:lnTo>
                    <a:pt x="625" y="186"/>
                  </a:lnTo>
                  <a:lnTo>
                    <a:pt x="547" y="216"/>
                  </a:lnTo>
                  <a:lnTo>
                    <a:pt x="473" y="256"/>
                  </a:lnTo>
                  <a:lnTo>
                    <a:pt x="410" y="304"/>
                  </a:lnTo>
                  <a:lnTo>
                    <a:pt x="352" y="352"/>
                  </a:lnTo>
                  <a:lnTo>
                    <a:pt x="311" y="398"/>
                  </a:lnTo>
                  <a:lnTo>
                    <a:pt x="275" y="442"/>
                  </a:lnTo>
                  <a:lnTo>
                    <a:pt x="246" y="483"/>
                  </a:lnTo>
                  <a:lnTo>
                    <a:pt x="225" y="522"/>
                  </a:lnTo>
                  <a:lnTo>
                    <a:pt x="207" y="561"/>
                  </a:lnTo>
                  <a:lnTo>
                    <a:pt x="193" y="601"/>
                  </a:lnTo>
                  <a:lnTo>
                    <a:pt x="180" y="640"/>
                  </a:lnTo>
                  <a:lnTo>
                    <a:pt x="168" y="683"/>
                  </a:lnTo>
                  <a:lnTo>
                    <a:pt x="155" y="729"/>
                  </a:lnTo>
                  <a:lnTo>
                    <a:pt x="136" y="773"/>
                  </a:lnTo>
                  <a:lnTo>
                    <a:pt x="117" y="808"/>
                  </a:lnTo>
                  <a:lnTo>
                    <a:pt x="96" y="836"/>
                  </a:lnTo>
                  <a:lnTo>
                    <a:pt x="75" y="855"/>
                  </a:lnTo>
                  <a:lnTo>
                    <a:pt x="56" y="865"/>
                  </a:lnTo>
                  <a:lnTo>
                    <a:pt x="37" y="868"/>
                  </a:lnTo>
                  <a:lnTo>
                    <a:pt x="23" y="863"/>
                  </a:lnTo>
                  <a:lnTo>
                    <a:pt x="9" y="851"/>
                  </a:lnTo>
                  <a:lnTo>
                    <a:pt x="1" y="830"/>
                  </a:lnTo>
                  <a:lnTo>
                    <a:pt x="0" y="805"/>
                  </a:lnTo>
                </a:path>
              </a:pathLst>
            </a:custGeom>
            <a:solidFill>
              <a:srgbClr val="FFE0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Freeform 306"/>
            <p:cNvSpPr>
              <a:spLocks/>
            </p:cNvSpPr>
            <p:nvPr/>
          </p:nvSpPr>
          <p:spPr bwMode="auto">
            <a:xfrm>
              <a:off x="2040" y="1285"/>
              <a:ext cx="1403" cy="853"/>
            </a:xfrm>
            <a:custGeom>
              <a:avLst/>
              <a:gdLst>
                <a:gd name="T0" fmla="*/ 23 w 1403"/>
                <a:gd name="T1" fmla="*/ 649 h 853"/>
                <a:gd name="T2" fmla="*/ 122 w 1403"/>
                <a:gd name="T3" fmla="*/ 405 h 853"/>
                <a:gd name="T4" fmla="*/ 285 w 1403"/>
                <a:gd name="T5" fmla="*/ 213 h 853"/>
                <a:gd name="T6" fmla="*/ 494 w 1403"/>
                <a:gd name="T7" fmla="*/ 80 h 853"/>
                <a:gd name="T8" fmla="*/ 742 w 1403"/>
                <a:gd name="T9" fmla="*/ 11 h 853"/>
                <a:gd name="T10" fmla="*/ 872 w 1403"/>
                <a:gd name="T11" fmla="*/ 0 h 853"/>
                <a:gd name="T12" fmla="*/ 993 w 1403"/>
                <a:gd name="T13" fmla="*/ 6 h 853"/>
                <a:gd name="T14" fmla="*/ 1100 w 1403"/>
                <a:gd name="T15" fmla="*/ 27 h 853"/>
                <a:gd name="T16" fmla="*/ 1198 w 1403"/>
                <a:gd name="T17" fmla="*/ 59 h 853"/>
                <a:gd name="T18" fmla="*/ 1284 w 1403"/>
                <a:gd name="T19" fmla="*/ 103 h 853"/>
                <a:gd name="T20" fmla="*/ 1362 w 1403"/>
                <a:gd name="T21" fmla="*/ 158 h 853"/>
                <a:gd name="T22" fmla="*/ 1383 w 1403"/>
                <a:gd name="T23" fmla="*/ 177 h 853"/>
                <a:gd name="T24" fmla="*/ 1402 w 1403"/>
                <a:gd name="T25" fmla="*/ 204 h 853"/>
                <a:gd name="T26" fmla="*/ 1387 w 1403"/>
                <a:gd name="T27" fmla="*/ 217 h 853"/>
                <a:gd name="T28" fmla="*/ 1339 w 1403"/>
                <a:gd name="T29" fmla="*/ 215 h 853"/>
                <a:gd name="T30" fmla="*/ 1250 w 1403"/>
                <a:gd name="T31" fmla="*/ 194 h 853"/>
                <a:gd name="T32" fmla="*/ 1194 w 1403"/>
                <a:gd name="T33" fmla="*/ 177 h 853"/>
                <a:gd name="T34" fmla="*/ 1037 w 1403"/>
                <a:gd name="T35" fmla="*/ 142 h 853"/>
                <a:gd name="T36" fmla="*/ 869 w 1403"/>
                <a:gd name="T37" fmla="*/ 135 h 853"/>
                <a:gd name="T38" fmla="*/ 697 w 1403"/>
                <a:gd name="T39" fmla="*/ 154 h 853"/>
                <a:gd name="T40" fmla="*/ 538 w 1403"/>
                <a:gd name="T41" fmla="*/ 209 h 853"/>
                <a:gd name="T42" fmla="*/ 400 w 1403"/>
                <a:gd name="T43" fmla="*/ 295 h 853"/>
                <a:gd name="T44" fmla="*/ 345 w 1403"/>
                <a:gd name="T45" fmla="*/ 345 h 853"/>
                <a:gd name="T46" fmla="*/ 266 w 1403"/>
                <a:gd name="T47" fmla="*/ 434 h 853"/>
                <a:gd name="T48" fmla="*/ 215 w 1403"/>
                <a:gd name="T49" fmla="*/ 514 h 853"/>
                <a:gd name="T50" fmla="*/ 183 w 1403"/>
                <a:gd name="T51" fmla="*/ 592 h 853"/>
                <a:gd name="T52" fmla="*/ 158 w 1403"/>
                <a:gd name="T53" fmla="*/ 670 h 853"/>
                <a:gd name="T54" fmla="*/ 145 w 1403"/>
                <a:gd name="T55" fmla="*/ 714 h 853"/>
                <a:gd name="T56" fmla="*/ 110 w 1403"/>
                <a:gd name="T57" fmla="*/ 794 h 853"/>
                <a:gd name="T58" fmla="*/ 70 w 1403"/>
                <a:gd name="T59" fmla="*/ 838 h 853"/>
                <a:gd name="T60" fmla="*/ 34 w 1403"/>
                <a:gd name="T61" fmla="*/ 852 h 853"/>
                <a:gd name="T62" fmla="*/ 8 w 1403"/>
                <a:gd name="T63" fmla="*/ 834 h 853"/>
                <a:gd name="T64" fmla="*/ 0 w 1403"/>
                <a:gd name="T65" fmla="*/ 790 h 8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03" h="853">
                  <a:moveTo>
                    <a:pt x="0" y="790"/>
                  </a:moveTo>
                  <a:lnTo>
                    <a:pt x="23" y="649"/>
                  </a:lnTo>
                  <a:lnTo>
                    <a:pt x="63" y="520"/>
                  </a:lnTo>
                  <a:lnTo>
                    <a:pt x="122" y="405"/>
                  </a:lnTo>
                  <a:lnTo>
                    <a:pt x="195" y="301"/>
                  </a:lnTo>
                  <a:lnTo>
                    <a:pt x="285" y="213"/>
                  </a:lnTo>
                  <a:lnTo>
                    <a:pt x="384" y="139"/>
                  </a:lnTo>
                  <a:lnTo>
                    <a:pt x="494" y="80"/>
                  </a:lnTo>
                  <a:lnTo>
                    <a:pt x="614" y="36"/>
                  </a:lnTo>
                  <a:lnTo>
                    <a:pt x="742" y="11"/>
                  </a:lnTo>
                  <a:lnTo>
                    <a:pt x="872" y="0"/>
                  </a:lnTo>
                  <a:lnTo>
                    <a:pt x="934" y="2"/>
                  </a:lnTo>
                  <a:lnTo>
                    <a:pt x="993" y="6"/>
                  </a:lnTo>
                  <a:lnTo>
                    <a:pt x="1048" y="15"/>
                  </a:lnTo>
                  <a:lnTo>
                    <a:pt x="1100" y="27"/>
                  </a:lnTo>
                  <a:lnTo>
                    <a:pt x="1148" y="40"/>
                  </a:lnTo>
                  <a:lnTo>
                    <a:pt x="1198" y="59"/>
                  </a:lnTo>
                  <a:lnTo>
                    <a:pt x="1242" y="80"/>
                  </a:lnTo>
                  <a:lnTo>
                    <a:pt x="1284" y="103"/>
                  </a:lnTo>
                  <a:lnTo>
                    <a:pt x="1324" y="128"/>
                  </a:lnTo>
                  <a:lnTo>
                    <a:pt x="1362" y="158"/>
                  </a:lnTo>
                  <a:lnTo>
                    <a:pt x="1383" y="177"/>
                  </a:lnTo>
                  <a:lnTo>
                    <a:pt x="1398" y="192"/>
                  </a:lnTo>
                  <a:lnTo>
                    <a:pt x="1402" y="204"/>
                  </a:lnTo>
                  <a:lnTo>
                    <a:pt x="1399" y="213"/>
                  </a:lnTo>
                  <a:lnTo>
                    <a:pt x="1387" y="217"/>
                  </a:lnTo>
                  <a:lnTo>
                    <a:pt x="1366" y="220"/>
                  </a:lnTo>
                  <a:lnTo>
                    <a:pt x="1339" y="215"/>
                  </a:lnTo>
                  <a:lnTo>
                    <a:pt x="1299" y="209"/>
                  </a:lnTo>
                  <a:lnTo>
                    <a:pt x="1250" y="194"/>
                  </a:lnTo>
                  <a:lnTo>
                    <a:pt x="1194" y="177"/>
                  </a:lnTo>
                  <a:lnTo>
                    <a:pt x="1118" y="156"/>
                  </a:lnTo>
                  <a:lnTo>
                    <a:pt x="1037" y="142"/>
                  </a:lnTo>
                  <a:lnTo>
                    <a:pt x="955" y="135"/>
                  </a:lnTo>
                  <a:lnTo>
                    <a:pt x="869" y="135"/>
                  </a:lnTo>
                  <a:lnTo>
                    <a:pt x="782" y="142"/>
                  </a:lnTo>
                  <a:lnTo>
                    <a:pt x="697" y="154"/>
                  </a:lnTo>
                  <a:lnTo>
                    <a:pt x="616" y="177"/>
                  </a:lnTo>
                  <a:lnTo>
                    <a:pt x="538" y="209"/>
                  </a:lnTo>
                  <a:lnTo>
                    <a:pt x="466" y="246"/>
                  </a:lnTo>
                  <a:lnTo>
                    <a:pt x="400" y="295"/>
                  </a:lnTo>
                  <a:lnTo>
                    <a:pt x="345" y="345"/>
                  </a:lnTo>
                  <a:lnTo>
                    <a:pt x="301" y="390"/>
                  </a:lnTo>
                  <a:lnTo>
                    <a:pt x="266" y="434"/>
                  </a:lnTo>
                  <a:lnTo>
                    <a:pt x="236" y="474"/>
                  </a:lnTo>
                  <a:lnTo>
                    <a:pt x="215" y="514"/>
                  </a:lnTo>
                  <a:lnTo>
                    <a:pt x="198" y="552"/>
                  </a:lnTo>
                  <a:lnTo>
                    <a:pt x="183" y="592"/>
                  </a:lnTo>
                  <a:lnTo>
                    <a:pt x="170" y="630"/>
                  </a:lnTo>
                  <a:lnTo>
                    <a:pt x="158" y="670"/>
                  </a:lnTo>
                  <a:lnTo>
                    <a:pt x="145" y="714"/>
                  </a:lnTo>
                  <a:lnTo>
                    <a:pt x="128" y="758"/>
                  </a:lnTo>
                  <a:lnTo>
                    <a:pt x="110" y="794"/>
                  </a:lnTo>
                  <a:lnTo>
                    <a:pt x="91" y="820"/>
                  </a:lnTo>
                  <a:lnTo>
                    <a:pt x="70" y="838"/>
                  </a:lnTo>
                  <a:lnTo>
                    <a:pt x="50" y="849"/>
                  </a:lnTo>
                  <a:lnTo>
                    <a:pt x="34" y="852"/>
                  </a:lnTo>
                  <a:lnTo>
                    <a:pt x="19" y="845"/>
                  </a:lnTo>
                  <a:lnTo>
                    <a:pt x="8" y="834"/>
                  </a:lnTo>
                  <a:lnTo>
                    <a:pt x="2" y="815"/>
                  </a:lnTo>
                  <a:lnTo>
                    <a:pt x="0" y="790"/>
                  </a:lnTo>
                </a:path>
              </a:pathLst>
            </a:custGeom>
            <a:solidFill>
              <a:srgbClr val="FFE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0" name="Freeform 307"/>
            <p:cNvSpPr>
              <a:spLocks/>
            </p:cNvSpPr>
            <p:nvPr/>
          </p:nvSpPr>
          <p:spPr bwMode="auto">
            <a:xfrm>
              <a:off x="2046" y="1286"/>
              <a:ext cx="1379" cy="831"/>
            </a:xfrm>
            <a:custGeom>
              <a:avLst/>
              <a:gdLst>
                <a:gd name="T0" fmla="*/ 25 w 1377"/>
                <a:gd name="T1" fmla="*/ 631 h 831"/>
                <a:gd name="T2" fmla="*/ 126 w 1377"/>
                <a:gd name="T3" fmla="*/ 391 h 831"/>
                <a:gd name="T4" fmla="*/ 287 w 1377"/>
                <a:gd name="T5" fmla="*/ 204 h 831"/>
                <a:gd name="T6" fmla="*/ 569 w 1377"/>
                <a:gd name="T7" fmla="*/ 75 h 831"/>
                <a:gd name="T8" fmla="*/ 810 w 1377"/>
                <a:gd name="T9" fmla="*/ 8 h 831"/>
                <a:gd name="T10" fmla="*/ 939 w 1377"/>
                <a:gd name="T11" fmla="*/ 0 h 831"/>
                <a:gd name="T12" fmla="*/ 1081 w 1377"/>
                <a:gd name="T13" fmla="*/ 6 h 831"/>
                <a:gd name="T14" fmla="*/ 1237 w 1377"/>
                <a:gd name="T15" fmla="*/ 23 h 831"/>
                <a:gd name="T16" fmla="*/ 1330 w 1377"/>
                <a:gd name="T17" fmla="*/ 55 h 831"/>
                <a:gd name="T18" fmla="*/ 1414 w 1377"/>
                <a:gd name="T19" fmla="*/ 94 h 831"/>
                <a:gd name="T20" fmla="*/ 1490 w 1377"/>
                <a:gd name="T21" fmla="*/ 147 h 831"/>
                <a:gd name="T22" fmla="*/ 1509 w 1377"/>
                <a:gd name="T23" fmla="*/ 165 h 831"/>
                <a:gd name="T24" fmla="*/ 1526 w 1377"/>
                <a:gd name="T25" fmla="*/ 190 h 831"/>
                <a:gd name="T26" fmla="*/ 1513 w 1377"/>
                <a:gd name="T27" fmla="*/ 202 h 831"/>
                <a:gd name="T28" fmla="*/ 1465 w 1377"/>
                <a:gd name="T29" fmla="*/ 200 h 831"/>
                <a:gd name="T30" fmla="*/ 1383 w 1377"/>
                <a:gd name="T31" fmla="*/ 179 h 831"/>
                <a:gd name="T32" fmla="*/ 1330 w 1377"/>
                <a:gd name="T33" fmla="*/ 162 h 831"/>
                <a:gd name="T34" fmla="*/ 1169 w 1377"/>
                <a:gd name="T35" fmla="*/ 128 h 831"/>
                <a:gd name="T36" fmla="*/ 932 w 1377"/>
                <a:gd name="T37" fmla="*/ 122 h 831"/>
                <a:gd name="T38" fmla="*/ 762 w 1377"/>
                <a:gd name="T39" fmla="*/ 143 h 831"/>
                <a:gd name="T40" fmla="*/ 604 w 1377"/>
                <a:gd name="T41" fmla="*/ 195 h 831"/>
                <a:gd name="T42" fmla="*/ 466 w 1377"/>
                <a:gd name="T43" fmla="*/ 282 h 831"/>
                <a:gd name="T44" fmla="*/ 337 w 1377"/>
                <a:gd name="T45" fmla="*/ 333 h 831"/>
                <a:gd name="T46" fmla="*/ 255 w 1377"/>
                <a:gd name="T47" fmla="*/ 421 h 831"/>
                <a:gd name="T48" fmla="*/ 204 w 1377"/>
                <a:gd name="T49" fmla="*/ 501 h 831"/>
                <a:gd name="T50" fmla="*/ 172 w 1377"/>
                <a:gd name="T51" fmla="*/ 575 h 831"/>
                <a:gd name="T52" fmla="*/ 149 w 1377"/>
                <a:gd name="T53" fmla="*/ 653 h 831"/>
                <a:gd name="T54" fmla="*/ 137 w 1377"/>
                <a:gd name="T55" fmla="*/ 695 h 831"/>
                <a:gd name="T56" fmla="*/ 101 w 1377"/>
                <a:gd name="T57" fmla="*/ 773 h 831"/>
                <a:gd name="T58" fmla="*/ 63 w 1377"/>
                <a:gd name="T59" fmla="*/ 817 h 831"/>
                <a:gd name="T60" fmla="*/ 29 w 1377"/>
                <a:gd name="T61" fmla="*/ 830 h 831"/>
                <a:gd name="T62" fmla="*/ 6 w 1377"/>
                <a:gd name="T63" fmla="*/ 813 h 831"/>
                <a:gd name="T64" fmla="*/ 0 w 1377"/>
                <a:gd name="T65" fmla="*/ 771 h 8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77" h="831">
                  <a:moveTo>
                    <a:pt x="0" y="771"/>
                  </a:moveTo>
                  <a:lnTo>
                    <a:pt x="25" y="631"/>
                  </a:lnTo>
                  <a:lnTo>
                    <a:pt x="67" y="506"/>
                  </a:lnTo>
                  <a:lnTo>
                    <a:pt x="126" y="391"/>
                  </a:lnTo>
                  <a:lnTo>
                    <a:pt x="200" y="290"/>
                  </a:lnTo>
                  <a:lnTo>
                    <a:pt x="287" y="204"/>
                  </a:lnTo>
                  <a:lnTo>
                    <a:pt x="386" y="133"/>
                  </a:lnTo>
                  <a:lnTo>
                    <a:pt x="494" y="75"/>
                  </a:lnTo>
                  <a:lnTo>
                    <a:pt x="611" y="34"/>
                  </a:lnTo>
                  <a:lnTo>
                    <a:pt x="735" y="8"/>
                  </a:lnTo>
                  <a:lnTo>
                    <a:pt x="864" y="0"/>
                  </a:lnTo>
                  <a:lnTo>
                    <a:pt x="925" y="2"/>
                  </a:lnTo>
                  <a:lnTo>
                    <a:pt x="982" y="6"/>
                  </a:lnTo>
                  <a:lnTo>
                    <a:pt x="1037" y="13"/>
                  </a:lnTo>
                  <a:lnTo>
                    <a:pt x="1087" y="23"/>
                  </a:lnTo>
                  <a:lnTo>
                    <a:pt x="1136" y="36"/>
                  </a:lnTo>
                  <a:lnTo>
                    <a:pt x="1180" y="55"/>
                  </a:lnTo>
                  <a:lnTo>
                    <a:pt x="1224" y="71"/>
                  </a:lnTo>
                  <a:lnTo>
                    <a:pt x="1264" y="94"/>
                  </a:lnTo>
                  <a:lnTo>
                    <a:pt x="1304" y="117"/>
                  </a:lnTo>
                  <a:lnTo>
                    <a:pt x="1340" y="147"/>
                  </a:lnTo>
                  <a:lnTo>
                    <a:pt x="1359" y="165"/>
                  </a:lnTo>
                  <a:lnTo>
                    <a:pt x="1371" y="179"/>
                  </a:lnTo>
                  <a:lnTo>
                    <a:pt x="1376" y="190"/>
                  </a:lnTo>
                  <a:lnTo>
                    <a:pt x="1373" y="198"/>
                  </a:lnTo>
                  <a:lnTo>
                    <a:pt x="1363" y="202"/>
                  </a:lnTo>
                  <a:lnTo>
                    <a:pt x="1341" y="202"/>
                  </a:lnTo>
                  <a:lnTo>
                    <a:pt x="1315" y="200"/>
                  </a:lnTo>
                  <a:lnTo>
                    <a:pt x="1279" y="191"/>
                  </a:lnTo>
                  <a:lnTo>
                    <a:pt x="1233" y="179"/>
                  </a:lnTo>
                  <a:lnTo>
                    <a:pt x="1180" y="162"/>
                  </a:lnTo>
                  <a:lnTo>
                    <a:pt x="1104" y="143"/>
                  </a:lnTo>
                  <a:lnTo>
                    <a:pt x="1026" y="128"/>
                  </a:lnTo>
                  <a:lnTo>
                    <a:pt x="941" y="122"/>
                  </a:lnTo>
                  <a:lnTo>
                    <a:pt x="857" y="122"/>
                  </a:lnTo>
                  <a:lnTo>
                    <a:pt x="773" y="128"/>
                  </a:lnTo>
                  <a:lnTo>
                    <a:pt x="687" y="143"/>
                  </a:lnTo>
                  <a:lnTo>
                    <a:pt x="607" y="165"/>
                  </a:lnTo>
                  <a:lnTo>
                    <a:pt x="529" y="195"/>
                  </a:lnTo>
                  <a:lnTo>
                    <a:pt x="457" y="234"/>
                  </a:lnTo>
                  <a:lnTo>
                    <a:pt x="391" y="282"/>
                  </a:lnTo>
                  <a:lnTo>
                    <a:pt x="337" y="333"/>
                  </a:lnTo>
                  <a:lnTo>
                    <a:pt x="290" y="379"/>
                  </a:lnTo>
                  <a:lnTo>
                    <a:pt x="255" y="421"/>
                  </a:lnTo>
                  <a:lnTo>
                    <a:pt x="225" y="461"/>
                  </a:lnTo>
                  <a:lnTo>
                    <a:pt x="204" y="501"/>
                  </a:lnTo>
                  <a:lnTo>
                    <a:pt x="188" y="539"/>
                  </a:lnTo>
                  <a:lnTo>
                    <a:pt x="172" y="575"/>
                  </a:lnTo>
                  <a:lnTo>
                    <a:pt x="160" y="613"/>
                  </a:lnTo>
                  <a:lnTo>
                    <a:pt x="149" y="653"/>
                  </a:lnTo>
                  <a:lnTo>
                    <a:pt x="137" y="695"/>
                  </a:lnTo>
                  <a:lnTo>
                    <a:pt x="119" y="737"/>
                  </a:lnTo>
                  <a:lnTo>
                    <a:pt x="101" y="773"/>
                  </a:lnTo>
                  <a:lnTo>
                    <a:pt x="82" y="799"/>
                  </a:lnTo>
                  <a:lnTo>
                    <a:pt x="63" y="817"/>
                  </a:lnTo>
                  <a:lnTo>
                    <a:pt x="46" y="827"/>
                  </a:lnTo>
                  <a:lnTo>
                    <a:pt x="29" y="830"/>
                  </a:lnTo>
                  <a:lnTo>
                    <a:pt x="16" y="824"/>
                  </a:lnTo>
                  <a:lnTo>
                    <a:pt x="6" y="813"/>
                  </a:lnTo>
                  <a:lnTo>
                    <a:pt x="0" y="794"/>
                  </a:lnTo>
                  <a:lnTo>
                    <a:pt x="0" y="771"/>
                  </a:lnTo>
                </a:path>
              </a:pathLst>
            </a:custGeom>
            <a:solidFill>
              <a:srgbClr val="FFE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1" name="Freeform 308"/>
            <p:cNvSpPr>
              <a:spLocks/>
            </p:cNvSpPr>
            <p:nvPr/>
          </p:nvSpPr>
          <p:spPr bwMode="auto">
            <a:xfrm>
              <a:off x="2050" y="1291"/>
              <a:ext cx="1356" cy="811"/>
            </a:xfrm>
            <a:custGeom>
              <a:avLst/>
              <a:gdLst>
                <a:gd name="T0" fmla="*/ 27 w 1356"/>
                <a:gd name="T1" fmla="*/ 692 h 810"/>
                <a:gd name="T2" fmla="*/ 133 w 1356"/>
                <a:gd name="T3" fmla="*/ 381 h 810"/>
                <a:gd name="T4" fmla="*/ 292 w 1356"/>
                <a:gd name="T5" fmla="*/ 198 h 810"/>
                <a:gd name="T6" fmla="*/ 497 w 1356"/>
                <a:gd name="T7" fmla="*/ 73 h 810"/>
                <a:gd name="T8" fmla="*/ 733 w 1356"/>
                <a:gd name="T9" fmla="*/ 8 h 810"/>
                <a:gd name="T10" fmla="*/ 860 w 1356"/>
                <a:gd name="T11" fmla="*/ 0 h 810"/>
                <a:gd name="T12" fmla="*/ 973 w 1356"/>
                <a:gd name="T13" fmla="*/ 6 h 810"/>
                <a:gd name="T14" fmla="*/ 1076 w 1356"/>
                <a:gd name="T15" fmla="*/ 23 h 810"/>
                <a:gd name="T16" fmla="*/ 1166 w 1356"/>
                <a:gd name="T17" fmla="*/ 50 h 810"/>
                <a:gd name="T18" fmla="*/ 1247 w 1356"/>
                <a:gd name="T19" fmla="*/ 89 h 810"/>
                <a:gd name="T20" fmla="*/ 1318 w 1356"/>
                <a:gd name="T21" fmla="*/ 137 h 810"/>
                <a:gd name="T22" fmla="*/ 1337 w 1356"/>
                <a:gd name="T23" fmla="*/ 151 h 810"/>
                <a:gd name="T24" fmla="*/ 1355 w 1356"/>
                <a:gd name="T25" fmla="*/ 177 h 810"/>
                <a:gd name="T26" fmla="*/ 1339 w 1356"/>
                <a:gd name="T27" fmla="*/ 188 h 810"/>
                <a:gd name="T28" fmla="*/ 1295 w 1356"/>
                <a:gd name="T29" fmla="*/ 186 h 810"/>
                <a:gd name="T30" fmla="*/ 1217 w 1356"/>
                <a:gd name="T31" fmla="*/ 166 h 810"/>
                <a:gd name="T32" fmla="*/ 1166 w 1356"/>
                <a:gd name="T33" fmla="*/ 149 h 810"/>
                <a:gd name="T34" fmla="*/ 1015 w 1356"/>
                <a:gd name="T35" fmla="*/ 117 h 810"/>
                <a:gd name="T36" fmla="*/ 849 w 1356"/>
                <a:gd name="T37" fmla="*/ 112 h 810"/>
                <a:gd name="T38" fmla="*/ 680 w 1356"/>
                <a:gd name="T39" fmla="*/ 133 h 810"/>
                <a:gd name="T40" fmla="*/ 520 w 1356"/>
                <a:gd name="T41" fmla="*/ 186 h 810"/>
                <a:gd name="T42" fmla="*/ 383 w 1356"/>
                <a:gd name="T43" fmla="*/ 271 h 810"/>
                <a:gd name="T44" fmla="*/ 328 w 1356"/>
                <a:gd name="T45" fmla="*/ 322 h 810"/>
                <a:gd name="T46" fmla="*/ 246 w 1356"/>
                <a:gd name="T47" fmla="*/ 485 h 810"/>
                <a:gd name="T48" fmla="*/ 195 w 1356"/>
                <a:gd name="T49" fmla="*/ 565 h 810"/>
                <a:gd name="T50" fmla="*/ 163 w 1356"/>
                <a:gd name="T51" fmla="*/ 639 h 810"/>
                <a:gd name="T52" fmla="*/ 140 w 1356"/>
                <a:gd name="T53" fmla="*/ 713 h 810"/>
                <a:gd name="T54" fmla="*/ 128 w 1356"/>
                <a:gd name="T55" fmla="*/ 753 h 810"/>
                <a:gd name="T56" fmla="*/ 94 w 1356"/>
                <a:gd name="T57" fmla="*/ 828 h 810"/>
                <a:gd name="T58" fmla="*/ 59 w 1356"/>
                <a:gd name="T59" fmla="*/ 871 h 810"/>
                <a:gd name="T60" fmla="*/ 27 w 1356"/>
                <a:gd name="T61" fmla="*/ 884 h 810"/>
                <a:gd name="T62" fmla="*/ 6 w 1356"/>
                <a:gd name="T63" fmla="*/ 869 h 810"/>
                <a:gd name="T64" fmla="*/ 0 w 1356"/>
                <a:gd name="T65" fmla="*/ 826 h 8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56" h="810">
                  <a:moveTo>
                    <a:pt x="0" y="751"/>
                  </a:moveTo>
                  <a:lnTo>
                    <a:pt x="27" y="617"/>
                  </a:lnTo>
                  <a:lnTo>
                    <a:pt x="71" y="493"/>
                  </a:lnTo>
                  <a:lnTo>
                    <a:pt x="133" y="381"/>
                  </a:lnTo>
                  <a:lnTo>
                    <a:pt x="206" y="282"/>
                  </a:lnTo>
                  <a:lnTo>
                    <a:pt x="292" y="198"/>
                  </a:lnTo>
                  <a:lnTo>
                    <a:pt x="389" y="128"/>
                  </a:lnTo>
                  <a:lnTo>
                    <a:pt x="497" y="73"/>
                  </a:lnTo>
                  <a:lnTo>
                    <a:pt x="610" y="34"/>
                  </a:lnTo>
                  <a:lnTo>
                    <a:pt x="733" y="8"/>
                  </a:lnTo>
                  <a:lnTo>
                    <a:pt x="860" y="0"/>
                  </a:lnTo>
                  <a:lnTo>
                    <a:pt x="918" y="2"/>
                  </a:lnTo>
                  <a:lnTo>
                    <a:pt x="973" y="6"/>
                  </a:lnTo>
                  <a:lnTo>
                    <a:pt x="1026" y="13"/>
                  </a:lnTo>
                  <a:lnTo>
                    <a:pt x="1076" y="23"/>
                  </a:lnTo>
                  <a:lnTo>
                    <a:pt x="1122" y="36"/>
                  </a:lnTo>
                  <a:lnTo>
                    <a:pt x="1166" y="50"/>
                  </a:lnTo>
                  <a:lnTo>
                    <a:pt x="1209" y="69"/>
                  </a:lnTo>
                  <a:lnTo>
                    <a:pt x="1247" y="89"/>
                  </a:lnTo>
                  <a:lnTo>
                    <a:pt x="1285" y="112"/>
                  </a:lnTo>
                  <a:lnTo>
                    <a:pt x="1318" y="137"/>
                  </a:lnTo>
                  <a:lnTo>
                    <a:pt x="1337" y="151"/>
                  </a:lnTo>
                  <a:lnTo>
                    <a:pt x="1350" y="166"/>
                  </a:lnTo>
                  <a:lnTo>
                    <a:pt x="1355" y="177"/>
                  </a:lnTo>
                  <a:lnTo>
                    <a:pt x="1350" y="183"/>
                  </a:lnTo>
                  <a:lnTo>
                    <a:pt x="1339" y="188"/>
                  </a:lnTo>
                  <a:lnTo>
                    <a:pt x="1320" y="188"/>
                  </a:lnTo>
                  <a:lnTo>
                    <a:pt x="1295" y="186"/>
                  </a:lnTo>
                  <a:lnTo>
                    <a:pt x="1262" y="177"/>
                  </a:lnTo>
                  <a:lnTo>
                    <a:pt x="1217" y="166"/>
                  </a:lnTo>
                  <a:lnTo>
                    <a:pt x="1166" y="149"/>
                  </a:lnTo>
                  <a:lnTo>
                    <a:pt x="1093" y="130"/>
                  </a:lnTo>
                  <a:lnTo>
                    <a:pt x="1015" y="117"/>
                  </a:lnTo>
                  <a:lnTo>
                    <a:pt x="933" y="112"/>
                  </a:lnTo>
                  <a:lnTo>
                    <a:pt x="849" y="112"/>
                  </a:lnTo>
                  <a:lnTo>
                    <a:pt x="764" y="117"/>
                  </a:lnTo>
                  <a:lnTo>
                    <a:pt x="680" y="133"/>
                  </a:lnTo>
                  <a:lnTo>
                    <a:pt x="598" y="156"/>
                  </a:lnTo>
                  <a:lnTo>
                    <a:pt x="520" y="186"/>
                  </a:lnTo>
                  <a:lnTo>
                    <a:pt x="448" y="223"/>
                  </a:lnTo>
                  <a:lnTo>
                    <a:pt x="383" y="271"/>
                  </a:lnTo>
                  <a:lnTo>
                    <a:pt x="328" y="322"/>
                  </a:lnTo>
                  <a:lnTo>
                    <a:pt x="284" y="368"/>
                  </a:lnTo>
                  <a:lnTo>
                    <a:pt x="246" y="410"/>
                  </a:lnTo>
                  <a:lnTo>
                    <a:pt x="218" y="451"/>
                  </a:lnTo>
                  <a:lnTo>
                    <a:pt x="195" y="490"/>
                  </a:lnTo>
                  <a:lnTo>
                    <a:pt x="179" y="527"/>
                  </a:lnTo>
                  <a:lnTo>
                    <a:pt x="163" y="564"/>
                  </a:lnTo>
                  <a:lnTo>
                    <a:pt x="151" y="600"/>
                  </a:lnTo>
                  <a:lnTo>
                    <a:pt x="140" y="638"/>
                  </a:lnTo>
                  <a:lnTo>
                    <a:pt x="128" y="678"/>
                  </a:lnTo>
                  <a:lnTo>
                    <a:pt x="111" y="720"/>
                  </a:lnTo>
                  <a:lnTo>
                    <a:pt x="94" y="753"/>
                  </a:lnTo>
                  <a:lnTo>
                    <a:pt x="75" y="779"/>
                  </a:lnTo>
                  <a:lnTo>
                    <a:pt x="59" y="796"/>
                  </a:lnTo>
                  <a:lnTo>
                    <a:pt x="41" y="806"/>
                  </a:lnTo>
                  <a:lnTo>
                    <a:pt x="27" y="809"/>
                  </a:lnTo>
                  <a:lnTo>
                    <a:pt x="14" y="804"/>
                  </a:lnTo>
                  <a:lnTo>
                    <a:pt x="6" y="794"/>
                  </a:lnTo>
                  <a:lnTo>
                    <a:pt x="2" y="777"/>
                  </a:lnTo>
                  <a:lnTo>
                    <a:pt x="0" y="751"/>
                  </a:lnTo>
                </a:path>
              </a:pathLst>
            </a:custGeom>
            <a:solidFill>
              <a:srgbClr val="FFE6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2" name="Freeform 309"/>
            <p:cNvSpPr>
              <a:spLocks/>
            </p:cNvSpPr>
            <p:nvPr/>
          </p:nvSpPr>
          <p:spPr bwMode="auto">
            <a:xfrm>
              <a:off x="2046" y="1289"/>
              <a:ext cx="1331" cy="792"/>
            </a:xfrm>
            <a:custGeom>
              <a:avLst/>
              <a:gdLst>
                <a:gd name="T0" fmla="*/ 28 w 1331"/>
                <a:gd name="T1" fmla="*/ 675 h 791"/>
                <a:gd name="T2" fmla="*/ 134 w 1331"/>
                <a:gd name="T3" fmla="*/ 368 h 791"/>
                <a:gd name="T4" fmla="*/ 294 w 1331"/>
                <a:gd name="T5" fmla="*/ 191 h 791"/>
                <a:gd name="T6" fmla="*/ 497 w 1331"/>
                <a:gd name="T7" fmla="*/ 71 h 791"/>
                <a:gd name="T8" fmla="*/ 729 w 1331"/>
                <a:gd name="T9" fmla="*/ 8 h 791"/>
                <a:gd name="T10" fmla="*/ 851 w 1331"/>
                <a:gd name="T11" fmla="*/ 0 h 791"/>
                <a:gd name="T12" fmla="*/ 962 w 1331"/>
                <a:gd name="T13" fmla="*/ 6 h 791"/>
                <a:gd name="T14" fmla="*/ 1063 w 1331"/>
                <a:gd name="T15" fmla="*/ 20 h 791"/>
                <a:gd name="T16" fmla="*/ 1152 w 1331"/>
                <a:gd name="T17" fmla="*/ 48 h 791"/>
                <a:gd name="T18" fmla="*/ 1228 w 1331"/>
                <a:gd name="T19" fmla="*/ 82 h 791"/>
                <a:gd name="T20" fmla="*/ 1298 w 1331"/>
                <a:gd name="T21" fmla="*/ 126 h 791"/>
                <a:gd name="T22" fmla="*/ 1314 w 1331"/>
                <a:gd name="T23" fmla="*/ 140 h 791"/>
                <a:gd name="T24" fmla="*/ 1330 w 1331"/>
                <a:gd name="T25" fmla="*/ 163 h 791"/>
                <a:gd name="T26" fmla="*/ 1316 w 1331"/>
                <a:gd name="T27" fmla="*/ 172 h 791"/>
                <a:gd name="T28" fmla="*/ 1272 w 1331"/>
                <a:gd name="T29" fmla="*/ 170 h 791"/>
                <a:gd name="T30" fmla="*/ 1201 w 1331"/>
                <a:gd name="T31" fmla="*/ 151 h 791"/>
                <a:gd name="T32" fmla="*/ 1152 w 1331"/>
                <a:gd name="T33" fmla="*/ 137 h 791"/>
                <a:gd name="T34" fmla="*/ 1003 w 1331"/>
                <a:gd name="T35" fmla="*/ 105 h 791"/>
                <a:gd name="T36" fmla="*/ 838 w 1331"/>
                <a:gd name="T37" fmla="*/ 101 h 791"/>
                <a:gd name="T38" fmla="*/ 669 w 1331"/>
                <a:gd name="T39" fmla="*/ 122 h 791"/>
                <a:gd name="T40" fmla="*/ 511 w 1331"/>
                <a:gd name="T41" fmla="*/ 174 h 791"/>
                <a:gd name="T42" fmla="*/ 375 w 1331"/>
                <a:gd name="T43" fmla="*/ 260 h 791"/>
                <a:gd name="T44" fmla="*/ 317 w 1331"/>
                <a:gd name="T45" fmla="*/ 311 h 791"/>
                <a:gd name="T46" fmla="*/ 237 w 1331"/>
                <a:gd name="T47" fmla="*/ 475 h 791"/>
                <a:gd name="T48" fmla="*/ 184 w 1331"/>
                <a:gd name="T49" fmla="*/ 553 h 791"/>
                <a:gd name="T50" fmla="*/ 152 w 1331"/>
                <a:gd name="T51" fmla="*/ 627 h 791"/>
                <a:gd name="T52" fmla="*/ 129 w 1331"/>
                <a:gd name="T53" fmla="*/ 698 h 791"/>
                <a:gd name="T54" fmla="*/ 117 w 1331"/>
                <a:gd name="T55" fmla="*/ 736 h 791"/>
                <a:gd name="T56" fmla="*/ 85 w 1331"/>
                <a:gd name="T57" fmla="*/ 809 h 791"/>
                <a:gd name="T58" fmla="*/ 52 w 1331"/>
                <a:gd name="T59" fmla="*/ 851 h 791"/>
                <a:gd name="T60" fmla="*/ 23 w 1331"/>
                <a:gd name="T61" fmla="*/ 865 h 791"/>
                <a:gd name="T62" fmla="*/ 3 w 1331"/>
                <a:gd name="T63" fmla="*/ 849 h 791"/>
                <a:gd name="T64" fmla="*/ 0 w 1331"/>
                <a:gd name="T65" fmla="*/ 812 h 7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31" h="791">
                  <a:moveTo>
                    <a:pt x="0" y="737"/>
                  </a:moveTo>
                  <a:lnTo>
                    <a:pt x="28" y="600"/>
                  </a:lnTo>
                  <a:lnTo>
                    <a:pt x="73" y="480"/>
                  </a:lnTo>
                  <a:lnTo>
                    <a:pt x="134" y="368"/>
                  </a:lnTo>
                  <a:lnTo>
                    <a:pt x="210" y="273"/>
                  </a:lnTo>
                  <a:lnTo>
                    <a:pt x="294" y="191"/>
                  </a:lnTo>
                  <a:lnTo>
                    <a:pt x="391" y="124"/>
                  </a:lnTo>
                  <a:lnTo>
                    <a:pt x="497" y="71"/>
                  </a:lnTo>
                  <a:lnTo>
                    <a:pt x="608" y="31"/>
                  </a:lnTo>
                  <a:lnTo>
                    <a:pt x="729" y="8"/>
                  </a:lnTo>
                  <a:lnTo>
                    <a:pt x="851" y="0"/>
                  </a:lnTo>
                  <a:lnTo>
                    <a:pt x="907" y="2"/>
                  </a:lnTo>
                  <a:lnTo>
                    <a:pt x="962" y="6"/>
                  </a:lnTo>
                  <a:lnTo>
                    <a:pt x="1015" y="13"/>
                  </a:lnTo>
                  <a:lnTo>
                    <a:pt x="1063" y="20"/>
                  </a:lnTo>
                  <a:lnTo>
                    <a:pt x="1109" y="34"/>
                  </a:lnTo>
                  <a:lnTo>
                    <a:pt x="1152" y="48"/>
                  </a:lnTo>
                  <a:lnTo>
                    <a:pt x="1192" y="63"/>
                  </a:lnTo>
                  <a:lnTo>
                    <a:pt x="1228" y="82"/>
                  </a:lnTo>
                  <a:lnTo>
                    <a:pt x="1263" y="103"/>
                  </a:lnTo>
                  <a:lnTo>
                    <a:pt x="1298" y="126"/>
                  </a:lnTo>
                  <a:lnTo>
                    <a:pt x="1314" y="140"/>
                  </a:lnTo>
                  <a:lnTo>
                    <a:pt x="1325" y="154"/>
                  </a:lnTo>
                  <a:lnTo>
                    <a:pt x="1330" y="163"/>
                  </a:lnTo>
                  <a:lnTo>
                    <a:pt x="1327" y="170"/>
                  </a:lnTo>
                  <a:lnTo>
                    <a:pt x="1316" y="172"/>
                  </a:lnTo>
                  <a:lnTo>
                    <a:pt x="1298" y="174"/>
                  </a:lnTo>
                  <a:lnTo>
                    <a:pt x="1272" y="170"/>
                  </a:lnTo>
                  <a:lnTo>
                    <a:pt x="1240" y="162"/>
                  </a:lnTo>
                  <a:lnTo>
                    <a:pt x="1201" y="151"/>
                  </a:lnTo>
                  <a:lnTo>
                    <a:pt x="1152" y="137"/>
                  </a:lnTo>
                  <a:lnTo>
                    <a:pt x="1080" y="117"/>
                  </a:lnTo>
                  <a:lnTo>
                    <a:pt x="1003" y="105"/>
                  </a:lnTo>
                  <a:lnTo>
                    <a:pt x="920" y="101"/>
                  </a:lnTo>
                  <a:lnTo>
                    <a:pt x="838" y="101"/>
                  </a:lnTo>
                  <a:lnTo>
                    <a:pt x="754" y="107"/>
                  </a:lnTo>
                  <a:lnTo>
                    <a:pt x="669" y="122"/>
                  </a:lnTo>
                  <a:lnTo>
                    <a:pt x="587" y="145"/>
                  </a:lnTo>
                  <a:lnTo>
                    <a:pt x="511" y="174"/>
                  </a:lnTo>
                  <a:lnTo>
                    <a:pt x="437" y="212"/>
                  </a:lnTo>
                  <a:lnTo>
                    <a:pt x="375" y="260"/>
                  </a:lnTo>
                  <a:lnTo>
                    <a:pt x="317" y="311"/>
                  </a:lnTo>
                  <a:lnTo>
                    <a:pt x="273" y="357"/>
                  </a:lnTo>
                  <a:lnTo>
                    <a:pt x="237" y="400"/>
                  </a:lnTo>
                  <a:lnTo>
                    <a:pt x="207" y="440"/>
                  </a:lnTo>
                  <a:lnTo>
                    <a:pt x="184" y="478"/>
                  </a:lnTo>
                  <a:lnTo>
                    <a:pt x="168" y="516"/>
                  </a:lnTo>
                  <a:lnTo>
                    <a:pt x="152" y="552"/>
                  </a:lnTo>
                  <a:lnTo>
                    <a:pt x="140" y="587"/>
                  </a:lnTo>
                  <a:lnTo>
                    <a:pt x="129" y="623"/>
                  </a:lnTo>
                  <a:lnTo>
                    <a:pt x="117" y="661"/>
                  </a:lnTo>
                  <a:lnTo>
                    <a:pt x="102" y="703"/>
                  </a:lnTo>
                  <a:lnTo>
                    <a:pt x="85" y="734"/>
                  </a:lnTo>
                  <a:lnTo>
                    <a:pt x="69" y="760"/>
                  </a:lnTo>
                  <a:lnTo>
                    <a:pt x="52" y="776"/>
                  </a:lnTo>
                  <a:lnTo>
                    <a:pt x="37" y="787"/>
                  </a:lnTo>
                  <a:lnTo>
                    <a:pt x="23" y="790"/>
                  </a:lnTo>
                  <a:lnTo>
                    <a:pt x="12" y="785"/>
                  </a:lnTo>
                  <a:lnTo>
                    <a:pt x="3" y="774"/>
                  </a:lnTo>
                  <a:lnTo>
                    <a:pt x="0" y="758"/>
                  </a:lnTo>
                  <a:lnTo>
                    <a:pt x="0" y="737"/>
                  </a:lnTo>
                </a:path>
              </a:pathLst>
            </a:custGeom>
            <a:solidFill>
              <a:srgbClr val="FFE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Freeform 310"/>
            <p:cNvSpPr>
              <a:spLocks/>
            </p:cNvSpPr>
            <p:nvPr/>
          </p:nvSpPr>
          <p:spPr bwMode="auto">
            <a:xfrm>
              <a:off x="2046" y="1296"/>
              <a:ext cx="1307" cy="768"/>
            </a:xfrm>
            <a:custGeom>
              <a:avLst/>
              <a:gdLst>
                <a:gd name="T0" fmla="*/ 29 w 1306"/>
                <a:gd name="T1" fmla="*/ 505 h 770"/>
                <a:gd name="T2" fmla="*/ 139 w 1306"/>
                <a:gd name="T3" fmla="*/ 280 h 770"/>
                <a:gd name="T4" fmla="*/ 299 w 1306"/>
                <a:gd name="T5" fmla="*/ 182 h 770"/>
                <a:gd name="T6" fmla="*/ 498 w 1306"/>
                <a:gd name="T7" fmla="*/ 67 h 770"/>
                <a:gd name="T8" fmla="*/ 799 w 1306"/>
                <a:gd name="T9" fmla="*/ 6 h 770"/>
                <a:gd name="T10" fmla="*/ 918 w 1306"/>
                <a:gd name="T11" fmla="*/ 0 h 770"/>
                <a:gd name="T12" fmla="*/ 1027 w 1306"/>
                <a:gd name="T13" fmla="*/ 4 h 770"/>
                <a:gd name="T14" fmla="*/ 1126 w 1306"/>
                <a:gd name="T15" fmla="*/ 18 h 770"/>
                <a:gd name="T16" fmla="*/ 1213 w 1306"/>
                <a:gd name="T17" fmla="*/ 41 h 770"/>
                <a:gd name="T18" fmla="*/ 1287 w 1306"/>
                <a:gd name="T19" fmla="*/ 75 h 770"/>
                <a:gd name="T20" fmla="*/ 1351 w 1306"/>
                <a:gd name="T21" fmla="*/ 113 h 770"/>
                <a:gd name="T22" fmla="*/ 1367 w 1306"/>
                <a:gd name="T23" fmla="*/ 128 h 770"/>
                <a:gd name="T24" fmla="*/ 1380 w 1306"/>
                <a:gd name="T25" fmla="*/ 149 h 770"/>
                <a:gd name="T26" fmla="*/ 1367 w 1306"/>
                <a:gd name="T27" fmla="*/ 158 h 770"/>
                <a:gd name="T28" fmla="*/ 1327 w 1306"/>
                <a:gd name="T29" fmla="*/ 154 h 770"/>
                <a:gd name="T30" fmla="*/ 1260 w 1306"/>
                <a:gd name="T31" fmla="*/ 136 h 770"/>
                <a:gd name="T32" fmla="*/ 1213 w 1306"/>
                <a:gd name="T33" fmla="*/ 122 h 770"/>
                <a:gd name="T34" fmla="*/ 1068 w 1306"/>
                <a:gd name="T35" fmla="*/ 92 h 770"/>
                <a:gd name="T36" fmla="*/ 903 w 1306"/>
                <a:gd name="T37" fmla="*/ 88 h 770"/>
                <a:gd name="T38" fmla="*/ 735 w 1306"/>
                <a:gd name="T39" fmla="*/ 108 h 770"/>
                <a:gd name="T40" fmla="*/ 501 w 1306"/>
                <a:gd name="T41" fmla="*/ 161 h 770"/>
                <a:gd name="T42" fmla="*/ 365 w 1306"/>
                <a:gd name="T43" fmla="*/ 192 h 770"/>
                <a:gd name="T44" fmla="*/ 310 w 1306"/>
                <a:gd name="T45" fmla="*/ 224 h 770"/>
                <a:gd name="T46" fmla="*/ 227 w 1306"/>
                <a:gd name="T47" fmla="*/ 312 h 770"/>
                <a:gd name="T48" fmla="*/ 174 w 1306"/>
                <a:gd name="T49" fmla="*/ 390 h 770"/>
                <a:gd name="T50" fmla="*/ 144 w 1306"/>
                <a:gd name="T51" fmla="*/ 461 h 770"/>
                <a:gd name="T52" fmla="*/ 121 w 1306"/>
                <a:gd name="T53" fmla="*/ 516 h 770"/>
                <a:gd name="T54" fmla="*/ 107 w 1306"/>
                <a:gd name="T55" fmla="*/ 534 h 770"/>
                <a:gd name="T56" fmla="*/ 75 w 1306"/>
                <a:gd name="T57" fmla="*/ 571 h 770"/>
                <a:gd name="T58" fmla="*/ 47 w 1306"/>
                <a:gd name="T59" fmla="*/ 605 h 770"/>
                <a:gd name="T60" fmla="*/ 19 w 1306"/>
                <a:gd name="T61" fmla="*/ 619 h 770"/>
                <a:gd name="T62" fmla="*/ 2 w 1306"/>
                <a:gd name="T63" fmla="*/ 603 h 770"/>
                <a:gd name="T64" fmla="*/ 0 w 1306"/>
                <a:gd name="T65" fmla="*/ 571 h 7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06" h="770">
                  <a:moveTo>
                    <a:pt x="0" y="716"/>
                  </a:moveTo>
                  <a:lnTo>
                    <a:pt x="29" y="583"/>
                  </a:lnTo>
                  <a:lnTo>
                    <a:pt x="78" y="463"/>
                  </a:lnTo>
                  <a:lnTo>
                    <a:pt x="139" y="355"/>
                  </a:lnTo>
                  <a:lnTo>
                    <a:pt x="213" y="262"/>
                  </a:lnTo>
                  <a:lnTo>
                    <a:pt x="299" y="182"/>
                  </a:lnTo>
                  <a:lnTo>
                    <a:pt x="395" y="117"/>
                  </a:lnTo>
                  <a:lnTo>
                    <a:pt x="498" y="67"/>
                  </a:lnTo>
                  <a:lnTo>
                    <a:pt x="609" y="29"/>
                  </a:lnTo>
                  <a:lnTo>
                    <a:pt x="724" y="6"/>
                  </a:lnTo>
                  <a:lnTo>
                    <a:pt x="843" y="0"/>
                  </a:lnTo>
                  <a:lnTo>
                    <a:pt x="900" y="0"/>
                  </a:lnTo>
                  <a:lnTo>
                    <a:pt x="952" y="4"/>
                  </a:lnTo>
                  <a:lnTo>
                    <a:pt x="1003" y="11"/>
                  </a:lnTo>
                  <a:lnTo>
                    <a:pt x="1051" y="18"/>
                  </a:lnTo>
                  <a:lnTo>
                    <a:pt x="1097" y="29"/>
                  </a:lnTo>
                  <a:lnTo>
                    <a:pt x="1138" y="41"/>
                  </a:lnTo>
                  <a:lnTo>
                    <a:pt x="1176" y="57"/>
                  </a:lnTo>
                  <a:lnTo>
                    <a:pt x="1212" y="75"/>
                  </a:lnTo>
                  <a:lnTo>
                    <a:pt x="1244" y="92"/>
                  </a:lnTo>
                  <a:lnTo>
                    <a:pt x="1276" y="113"/>
                  </a:lnTo>
                  <a:lnTo>
                    <a:pt x="1292" y="128"/>
                  </a:lnTo>
                  <a:lnTo>
                    <a:pt x="1302" y="140"/>
                  </a:lnTo>
                  <a:lnTo>
                    <a:pt x="1305" y="149"/>
                  </a:lnTo>
                  <a:lnTo>
                    <a:pt x="1302" y="154"/>
                  </a:lnTo>
                  <a:lnTo>
                    <a:pt x="1292" y="158"/>
                  </a:lnTo>
                  <a:lnTo>
                    <a:pt x="1276" y="158"/>
                  </a:lnTo>
                  <a:lnTo>
                    <a:pt x="1252" y="154"/>
                  </a:lnTo>
                  <a:lnTo>
                    <a:pt x="1223" y="147"/>
                  </a:lnTo>
                  <a:lnTo>
                    <a:pt x="1185" y="136"/>
                  </a:lnTo>
                  <a:lnTo>
                    <a:pt x="1138" y="122"/>
                  </a:lnTo>
                  <a:lnTo>
                    <a:pt x="1069" y="105"/>
                  </a:lnTo>
                  <a:lnTo>
                    <a:pt x="993" y="92"/>
                  </a:lnTo>
                  <a:lnTo>
                    <a:pt x="911" y="85"/>
                  </a:lnTo>
                  <a:lnTo>
                    <a:pt x="828" y="88"/>
                  </a:lnTo>
                  <a:lnTo>
                    <a:pt x="744" y="94"/>
                  </a:lnTo>
                  <a:lnTo>
                    <a:pt x="660" y="108"/>
                  </a:lnTo>
                  <a:lnTo>
                    <a:pt x="579" y="130"/>
                  </a:lnTo>
                  <a:lnTo>
                    <a:pt x="501" y="161"/>
                  </a:lnTo>
                  <a:lnTo>
                    <a:pt x="430" y="200"/>
                  </a:lnTo>
                  <a:lnTo>
                    <a:pt x="365" y="248"/>
                  </a:lnTo>
                  <a:lnTo>
                    <a:pt x="310" y="299"/>
                  </a:lnTo>
                  <a:lnTo>
                    <a:pt x="266" y="345"/>
                  </a:lnTo>
                  <a:lnTo>
                    <a:pt x="227" y="387"/>
                  </a:lnTo>
                  <a:lnTo>
                    <a:pt x="198" y="426"/>
                  </a:lnTo>
                  <a:lnTo>
                    <a:pt x="174" y="465"/>
                  </a:lnTo>
                  <a:lnTo>
                    <a:pt x="158" y="500"/>
                  </a:lnTo>
                  <a:lnTo>
                    <a:pt x="144" y="536"/>
                  </a:lnTo>
                  <a:lnTo>
                    <a:pt x="130" y="570"/>
                  </a:lnTo>
                  <a:lnTo>
                    <a:pt x="121" y="606"/>
                  </a:lnTo>
                  <a:lnTo>
                    <a:pt x="107" y="642"/>
                  </a:lnTo>
                  <a:lnTo>
                    <a:pt x="93" y="682"/>
                  </a:lnTo>
                  <a:lnTo>
                    <a:pt x="75" y="716"/>
                  </a:lnTo>
                  <a:lnTo>
                    <a:pt x="61" y="739"/>
                  </a:lnTo>
                  <a:lnTo>
                    <a:pt x="47" y="755"/>
                  </a:lnTo>
                  <a:lnTo>
                    <a:pt x="31" y="766"/>
                  </a:lnTo>
                  <a:lnTo>
                    <a:pt x="19" y="769"/>
                  </a:lnTo>
                  <a:lnTo>
                    <a:pt x="8" y="764"/>
                  </a:lnTo>
                  <a:lnTo>
                    <a:pt x="2" y="753"/>
                  </a:lnTo>
                  <a:lnTo>
                    <a:pt x="0" y="739"/>
                  </a:lnTo>
                  <a:lnTo>
                    <a:pt x="0" y="716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Freeform 311"/>
            <p:cNvSpPr>
              <a:spLocks/>
            </p:cNvSpPr>
            <p:nvPr/>
          </p:nvSpPr>
          <p:spPr bwMode="auto">
            <a:xfrm>
              <a:off x="2065" y="1300"/>
              <a:ext cx="1283" cy="750"/>
            </a:xfrm>
            <a:custGeom>
              <a:avLst/>
              <a:gdLst>
                <a:gd name="T0" fmla="*/ 34 w 1284"/>
                <a:gd name="T1" fmla="*/ 568 h 750"/>
                <a:gd name="T2" fmla="*/ 145 w 1284"/>
                <a:gd name="T3" fmla="*/ 345 h 750"/>
                <a:gd name="T4" fmla="*/ 303 w 1284"/>
                <a:gd name="T5" fmla="*/ 177 h 750"/>
                <a:gd name="T6" fmla="*/ 499 w 1284"/>
                <a:gd name="T7" fmla="*/ 64 h 750"/>
                <a:gd name="T8" fmla="*/ 645 w 1284"/>
                <a:gd name="T9" fmla="*/ 6 h 750"/>
                <a:gd name="T10" fmla="*/ 761 w 1284"/>
                <a:gd name="T11" fmla="*/ 0 h 750"/>
                <a:gd name="T12" fmla="*/ 869 w 1284"/>
                <a:gd name="T13" fmla="*/ 4 h 750"/>
                <a:gd name="T14" fmla="*/ 963 w 1284"/>
                <a:gd name="T15" fmla="*/ 16 h 750"/>
                <a:gd name="T16" fmla="*/ 1047 w 1284"/>
                <a:gd name="T17" fmla="*/ 39 h 750"/>
                <a:gd name="T18" fmla="*/ 1120 w 1284"/>
                <a:gd name="T19" fmla="*/ 69 h 750"/>
                <a:gd name="T20" fmla="*/ 1178 w 1284"/>
                <a:gd name="T21" fmla="*/ 105 h 750"/>
                <a:gd name="T22" fmla="*/ 1195 w 1284"/>
                <a:gd name="T23" fmla="*/ 117 h 750"/>
                <a:gd name="T24" fmla="*/ 1208 w 1284"/>
                <a:gd name="T25" fmla="*/ 134 h 750"/>
                <a:gd name="T26" fmla="*/ 1195 w 1284"/>
                <a:gd name="T27" fmla="*/ 142 h 750"/>
                <a:gd name="T28" fmla="*/ 1157 w 1284"/>
                <a:gd name="T29" fmla="*/ 138 h 750"/>
                <a:gd name="T30" fmla="*/ 1092 w 1284"/>
                <a:gd name="T31" fmla="*/ 124 h 750"/>
                <a:gd name="T32" fmla="*/ 1049 w 1284"/>
                <a:gd name="T33" fmla="*/ 111 h 750"/>
                <a:gd name="T34" fmla="*/ 906 w 1284"/>
                <a:gd name="T35" fmla="*/ 82 h 750"/>
                <a:gd name="T36" fmla="*/ 744 w 1284"/>
                <a:gd name="T37" fmla="*/ 78 h 750"/>
                <a:gd name="T38" fmla="*/ 642 w 1284"/>
                <a:gd name="T39" fmla="*/ 98 h 750"/>
                <a:gd name="T40" fmla="*/ 494 w 1284"/>
                <a:gd name="T41" fmla="*/ 151 h 750"/>
                <a:gd name="T42" fmla="*/ 358 w 1284"/>
                <a:gd name="T43" fmla="*/ 237 h 750"/>
                <a:gd name="T44" fmla="*/ 301 w 1284"/>
                <a:gd name="T45" fmla="*/ 288 h 750"/>
                <a:gd name="T46" fmla="*/ 218 w 1284"/>
                <a:gd name="T47" fmla="*/ 376 h 750"/>
                <a:gd name="T48" fmla="*/ 167 w 1284"/>
                <a:gd name="T49" fmla="*/ 454 h 750"/>
                <a:gd name="T50" fmla="*/ 135 w 1284"/>
                <a:gd name="T51" fmla="*/ 523 h 750"/>
                <a:gd name="T52" fmla="*/ 112 w 1284"/>
                <a:gd name="T53" fmla="*/ 591 h 750"/>
                <a:gd name="T54" fmla="*/ 101 w 1284"/>
                <a:gd name="T55" fmla="*/ 626 h 750"/>
                <a:gd name="T56" fmla="*/ 69 w 1284"/>
                <a:gd name="T57" fmla="*/ 696 h 750"/>
                <a:gd name="T58" fmla="*/ 42 w 1284"/>
                <a:gd name="T59" fmla="*/ 736 h 750"/>
                <a:gd name="T60" fmla="*/ 17 w 1284"/>
                <a:gd name="T61" fmla="*/ 749 h 750"/>
                <a:gd name="T62" fmla="*/ 2 w 1284"/>
                <a:gd name="T63" fmla="*/ 734 h 750"/>
                <a:gd name="T64" fmla="*/ 0 w 1284"/>
                <a:gd name="T65" fmla="*/ 700 h 7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84" h="750">
                  <a:moveTo>
                    <a:pt x="0" y="700"/>
                  </a:moveTo>
                  <a:lnTo>
                    <a:pt x="34" y="568"/>
                  </a:lnTo>
                  <a:lnTo>
                    <a:pt x="82" y="449"/>
                  </a:lnTo>
                  <a:lnTo>
                    <a:pt x="145" y="345"/>
                  </a:lnTo>
                  <a:lnTo>
                    <a:pt x="218" y="254"/>
                  </a:lnTo>
                  <a:lnTo>
                    <a:pt x="303" y="177"/>
                  </a:lnTo>
                  <a:lnTo>
                    <a:pt x="397" y="113"/>
                  </a:lnTo>
                  <a:lnTo>
                    <a:pt x="499" y="64"/>
                  </a:lnTo>
                  <a:lnTo>
                    <a:pt x="609" y="29"/>
                  </a:lnTo>
                  <a:lnTo>
                    <a:pt x="720" y="6"/>
                  </a:lnTo>
                  <a:lnTo>
                    <a:pt x="836" y="0"/>
                  </a:lnTo>
                  <a:lnTo>
                    <a:pt x="891" y="0"/>
                  </a:lnTo>
                  <a:lnTo>
                    <a:pt x="944" y="4"/>
                  </a:lnTo>
                  <a:lnTo>
                    <a:pt x="992" y="9"/>
                  </a:lnTo>
                  <a:lnTo>
                    <a:pt x="1038" y="16"/>
                  </a:lnTo>
                  <a:lnTo>
                    <a:pt x="1082" y="27"/>
                  </a:lnTo>
                  <a:lnTo>
                    <a:pt x="1122" y="39"/>
                  </a:lnTo>
                  <a:lnTo>
                    <a:pt x="1160" y="52"/>
                  </a:lnTo>
                  <a:lnTo>
                    <a:pt x="1195" y="69"/>
                  </a:lnTo>
                  <a:lnTo>
                    <a:pt x="1225" y="85"/>
                  </a:lnTo>
                  <a:lnTo>
                    <a:pt x="1253" y="105"/>
                  </a:lnTo>
                  <a:lnTo>
                    <a:pt x="1270" y="117"/>
                  </a:lnTo>
                  <a:lnTo>
                    <a:pt x="1278" y="128"/>
                  </a:lnTo>
                  <a:lnTo>
                    <a:pt x="1283" y="134"/>
                  </a:lnTo>
                  <a:lnTo>
                    <a:pt x="1278" y="140"/>
                  </a:lnTo>
                  <a:lnTo>
                    <a:pt x="1270" y="142"/>
                  </a:lnTo>
                  <a:lnTo>
                    <a:pt x="1253" y="142"/>
                  </a:lnTo>
                  <a:lnTo>
                    <a:pt x="1232" y="138"/>
                  </a:lnTo>
                  <a:lnTo>
                    <a:pt x="1202" y="131"/>
                  </a:lnTo>
                  <a:lnTo>
                    <a:pt x="1167" y="124"/>
                  </a:lnTo>
                  <a:lnTo>
                    <a:pt x="1124" y="111"/>
                  </a:lnTo>
                  <a:lnTo>
                    <a:pt x="1055" y="94"/>
                  </a:lnTo>
                  <a:lnTo>
                    <a:pt x="981" y="82"/>
                  </a:lnTo>
                  <a:lnTo>
                    <a:pt x="901" y="75"/>
                  </a:lnTo>
                  <a:lnTo>
                    <a:pt x="819" y="78"/>
                  </a:lnTo>
                  <a:lnTo>
                    <a:pt x="735" y="83"/>
                  </a:lnTo>
                  <a:lnTo>
                    <a:pt x="653" y="98"/>
                  </a:lnTo>
                  <a:lnTo>
                    <a:pt x="570" y="122"/>
                  </a:lnTo>
                  <a:lnTo>
                    <a:pt x="494" y="151"/>
                  </a:lnTo>
                  <a:lnTo>
                    <a:pt x="423" y="191"/>
                  </a:lnTo>
                  <a:lnTo>
                    <a:pt x="358" y="237"/>
                  </a:lnTo>
                  <a:lnTo>
                    <a:pt x="301" y="288"/>
                  </a:lnTo>
                  <a:lnTo>
                    <a:pt x="257" y="334"/>
                  </a:lnTo>
                  <a:lnTo>
                    <a:pt x="218" y="376"/>
                  </a:lnTo>
                  <a:lnTo>
                    <a:pt x="190" y="416"/>
                  </a:lnTo>
                  <a:lnTo>
                    <a:pt x="167" y="454"/>
                  </a:lnTo>
                  <a:lnTo>
                    <a:pt x="149" y="490"/>
                  </a:lnTo>
                  <a:lnTo>
                    <a:pt x="135" y="523"/>
                  </a:lnTo>
                  <a:lnTo>
                    <a:pt x="122" y="557"/>
                  </a:lnTo>
                  <a:lnTo>
                    <a:pt x="112" y="591"/>
                  </a:lnTo>
                  <a:lnTo>
                    <a:pt x="101" y="626"/>
                  </a:lnTo>
                  <a:lnTo>
                    <a:pt x="84" y="665"/>
                  </a:lnTo>
                  <a:lnTo>
                    <a:pt x="69" y="696"/>
                  </a:lnTo>
                  <a:lnTo>
                    <a:pt x="54" y="719"/>
                  </a:lnTo>
                  <a:lnTo>
                    <a:pt x="42" y="736"/>
                  </a:lnTo>
                  <a:lnTo>
                    <a:pt x="29" y="744"/>
                  </a:lnTo>
                  <a:lnTo>
                    <a:pt x="17" y="749"/>
                  </a:lnTo>
                  <a:lnTo>
                    <a:pt x="8" y="744"/>
                  </a:lnTo>
                  <a:lnTo>
                    <a:pt x="2" y="734"/>
                  </a:lnTo>
                  <a:lnTo>
                    <a:pt x="0" y="719"/>
                  </a:lnTo>
                  <a:lnTo>
                    <a:pt x="0" y="700"/>
                  </a:lnTo>
                </a:path>
              </a:pathLst>
            </a:custGeom>
            <a:solidFill>
              <a:srgbClr val="FFE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5" name="Freeform 312"/>
            <p:cNvSpPr>
              <a:spLocks/>
            </p:cNvSpPr>
            <p:nvPr/>
          </p:nvSpPr>
          <p:spPr bwMode="auto">
            <a:xfrm>
              <a:off x="2070" y="1300"/>
              <a:ext cx="1263" cy="730"/>
            </a:xfrm>
            <a:custGeom>
              <a:avLst/>
              <a:gdLst>
                <a:gd name="T0" fmla="*/ 38 w 1262"/>
                <a:gd name="T1" fmla="*/ 628 h 729"/>
                <a:gd name="T2" fmla="*/ 149 w 1262"/>
                <a:gd name="T3" fmla="*/ 334 h 729"/>
                <a:gd name="T4" fmla="*/ 310 w 1262"/>
                <a:gd name="T5" fmla="*/ 170 h 729"/>
                <a:gd name="T6" fmla="*/ 503 w 1262"/>
                <a:gd name="T7" fmla="*/ 62 h 729"/>
                <a:gd name="T8" fmla="*/ 793 w 1262"/>
                <a:gd name="T9" fmla="*/ 6 h 729"/>
                <a:gd name="T10" fmla="*/ 905 w 1262"/>
                <a:gd name="T11" fmla="*/ 0 h 729"/>
                <a:gd name="T12" fmla="*/ 1011 w 1262"/>
                <a:gd name="T13" fmla="*/ 4 h 729"/>
                <a:gd name="T14" fmla="*/ 1103 w 1262"/>
                <a:gd name="T15" fmla="*/ 16 h 729"/>
                <a:gd name="T16" fmla="*/ 1186 w 1262"/>
                <a:gd name="T17" fmla="*/ 35 h 729"/>
                <a:gd name="T18" fmla="*/ 1255 w 1262"/>
                <a:gd name="T19" fmla="*/ 62 h 729"/>
                <a:gd name="T20" fmla="*/ 1308 w 1262"/>
                <a:gd name="T21" fmla="*/ 94 h 729"/>
                <a:gd name="T22" fmla="*/ 1324 w 1262"/>
                <a:gd name="T23" fmla="*/ 104 h 729"/>
                <a:gd name="T24" fmla="*/ 1336 w 1262"/>
                <a:gd name="T25" fmla="*/ 122 h 729"/>
                <a:gd name="T26" fmla="*/ 1324 w 1262"/>
                <a:gd name="T27" fmla="*/ 128 h 729"/>
                <a:gd name="T28" fmla="*/ 1287 w 1262"/>
                <a:gd name="T29" fmla="*/ 124 h 729"/>
                <a:gd name="T30" fmla="*/ 1228 w 1262"/>
                <a:gd name="T31" fmla="*/ 108 h 729"/>
                <a:gd name="T32" fmla="*/ 1188 w 1262"/>
                <a:gd name="T33" fmla="*/ 98 h 729"/>
                <a:gd name="T34" fmla="*/ 1046 w 1262"/>
                <a:gd name="T35" fmla="*/ 71 h 729"/>
                <a:gd name="T36" fmla="*/ 887 w 1262"/>
                <a:gd name="T37" fmla="*/ 67 h 729"/>
                <a:gd name="T38" fmla="*/ 719 w 1262"/>
                <a:gd name="T39" fmla="*/ 87 h 729"/>
                <a:gd name="T40" fmla="*/ 487 w 1262"/>
                <a:gd name="T41" fmla="*/ 140 h 729"/>
                <a:gd name="T42" fmla="*/ 349 w 1262"/>
                <a:gd name="T43" fmla="*/ 228 h 729"/>
                <a:gd name="T44" fmla="*/ 294 w 1262"/>
                <a:gd name="T45" fmla="*/ 277 h 729"/>
                <a:gd name="T46" fmla="*/ 213 w 1262"/>
                <a:gd name="T47" fmla="*/ 443 h 729"/>
                <a:gd name="T48" fmla="*/ 158 w 1262"/>
                <a:gd name="T49" fmla="*/ 519 h 729"/>
                <a:gd name="T50" fmla="*/ 126 w 1262"/>
                <a:gd name="T51" fmla="*/ 586 h 729"/>
                <a:gd name="T52" fmla="*/ 103 w 1262"/>
                <a:gd name="T53" fmla="*/ 651 h 729"/>
                <a:gd name="T54" fmla="*/ 92 w 1262"/>
                <a:gd name="T55" fmla="*/ 685 h 729"/>
                <a:gd name="T56" fmla="*/ 62 w 1262"/>
                <a:gd name="T57" fmla="*/ 752 h 729"/>
                <a:gd name="T58" fmla="*/ 38 w 1262"/>
                <a:gd name="T59" fmla="*/ 792 h 729"/>
                <a:gd name="T60" fmla="*/ 14 w 1262"/>
                <a:gd name="T61" fmla="*/ 803 h 729"/>
                <a:gd name="T62" fmla="*/ 2 w 1262"/>
                <a:gd name="T63" fmla="*/ 792 h 729"/>
                <a:gd name="T64" fmla="*/ 2 w 1262"/>
                <a:gd name="T65" fmla="*/ 756 h 7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62" h="729">
                  <a:moveTo>
                    <a:pt x="2" y="681"/>
                  </a:moveTo>
                  <a:lnTo>
                    <a:pt x="38" y="553"/>
                  </a:lnTo>
                  <a:lnTo>
                    <a:pt x="88" y="435"/>
                  </a:lnTo>
                  <a:lnTo>
                    <a:pt x="149" y="334"/>
                  </a:lnTo>
                  <a:lnTo>
                    <a:pt x="225" y="246"/>
                  </a:lnTo>
                  <a:lnTo>
                    <a:pt x="310" y="170"/>
                  </a:lnTo>
                  <a:lnTo>
                    <a:pt x="402" y="108"/>
                  </a:lnTo>
                  <a:lnTo>
                    <a:pt x="503" y="62"/>
                  </a:lnTo>
                  <a:lnTo>
                    <a:pt x="609" y="27"/>
                  </a:lnTo>
                  <a:lnTo>
                    <a:pt x="718" y="6"/>
                  </a:lnTo>
                  <a:lnTo>
                    <a:pt x="830" y="0"/>
                  </a:lnTo>
                  <a:lnTo>
                    <a:pt x="885" y="2"/>
                  </a:lnTo>
                  <a:lnTo>
                    <a:pt x="936" y="4"/>
                  </a:lnTo>
                  <a:lnTo>
                    <a:pt x="984" y="9"/>
                  </a:lnTo>
                  <a:lnTo>
                    <a:pt x="1028" y="16"/>
                  </a:lnTo>
                  <a:lnTo>
                    <a:pt x="1070" y="25"/>
                  </a:lnTo>
                  <a:lnTo>
                    <a:pt x="1111" y="35"/>
                  </a:lnTo>
                  <a:lnTo>
                    <a:pt x="1146" y="48"/>
                  </a:lnTo>
                  <a:lnTo>
                    <a:pt x="1180" y="62"/>
                  </a:lnTo>
                  <a:lnTo>
                    <a:pt x="1208" y="78"/>
                  </a:lnTo>
                  <a:lnTo>
                    <a:pt x="1233" y="94"/>
                  </a:lnTo>
                  <a:lnTo>
                    <a:pt x="1249" y="104"/>
                  </a:lnTo>
                  <a:lnTo>
                    <a:pt x="1258" y="115"/>
                  </a:lnTo>
                  <a:lnTo>
                    <a:pt x="1261" y="122"/>
                  </a:lnTo>
                  <a:lnTo>
                    <a:pt x="1258" y="126"/>
                  </a:lnTo>
                  <a:lnTo>
                    <a:pt x="1249" y="128"/>
                  </a:lnTo>
                  <a:lnTo>
                    <a:pt x="1233" y="128"/>
                  </a:lnTo>
                  <a:lnTo>
                    <a:pt x="1212" y="124"/>
                  </a:lnTo>
                  <a:lnTo>
                    <a:pt x="1185" y="117"/>
                  </a:lnTo>
                  <a:lnTo>
                    <a:pt x="1153" y="108"/>
                  </a:lnTo>
                  <a:lnTo>
                    <a:pt x="1113" y="98"/>
                  </a:lnTo>
                  <a:lnTo>
                    <a:pt x="1045" y="81"/>
                  </a:lnTo>
                  <a:lnTo>
                    <a:pt x="971" y="71"/>
                  </a:lnTo>
                  <a:lnTo>
                    <a:pt x="893" y="64"/>
                  </a:lnTo>
                  <a:lnTo>
                    <a:pt x="812" y="67"/>
                  </a:lnTo>
                  <a:lnTo>
                    <a:pt x="727" y="73"/>
                  </a:lnTo>
                  <a:lnTo>
                    <a:pt x="644" y="87"/>
                  </a:lnTo>
                  <a:lnTo>
                    <a:pt x="564" y="111"/>
                  </a:lnTo>
                  <a:lnTo>
                    <a:pt x="487" y="140"/>
                  </a:lnTo>
                  <a:lnTo>
                    <a:pt x="414" y="180"/>
                  </a:lnTo>
                  <a:lnTo>
                    <a:pt x="349" y="228"/>
                  </a:lnTo>
                  <a:lnTo>
                    <a:pt x="294" y="277"/>
                  </a:lnTo>
                  <a:lnTo>
                    <a:pt x="248" y="324"/>
                  </a:lnTo>
                  <a:lnTo>
                    <a:pt x="213" y="368"/>
                  </a:lnTo>
                  <a:lnTo>
                    <a:pt x="183" y="405"/>
                  </a:lnTo>
                  <a:lnTo>
                    <a:pt x="158" y="444"/>
                  </a:lnTo>
                  <a:lnTo>
                    <a:pt x="140" y="477"/>
                  </a:lnTo>
                  <a:lnTo>
                    <a:pt x="126" y="511"/>
                  </a:lnTo>
                  <a:lnTo>
                    <a:pt x="113" y="543"/>
                  </a:lnTo>
                  <a:lnTo>
                    <a:pt x="103" y="576"/>
                  </a:lnTo>
                  <a:lnTo>
                    <a:pt x="92" y="610"/>
                  </a:lnTo>
                  <a:lnTo>
                    <a:pt x="78" y="647"/>
                  </a:lnTo>
                  <a:lnTo>
                    <a:pt x="62" y="677"/>
                  </a:lnTo>
                  <a:lnTo>
                    <a:pt x="50" y="700"/>
                  </a:lnTo>
                  <a:lnTo>
                    <a:pt x="38" y="717"/>
                  </a:lnTo>
                  <a:lnTo>
                    <a:pt x="25" y="725"/>
                  </a:lnTo>
                  <a:lnTo>
                    <a:pt x="14" y="728"/>
                  </a:lnTo>
                  <a:lnTo>
                    <a:pt x="8" y="725"/>
                  </a:lnTo>
                  <a:lnTo>
                    <a:pt x="2" y="717"/>
                  </a:lnTo>
                  <a:lnTo>
                    <a:pt x="0" y="702"/>
                  </a:lnTo>
                  <a:lnTo>
                    <a:pt x="2" y="681"/>
                  </a:lnTo>
                </a:path>
              </a:pathLst>
            </a:custGeom>
            <a:solidFill>
              <a:srgbClr val="FFED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Freeform 313"/>
            <p:cNvSpPr>
              <a:spLocks/>
            </p:cNvSpPr>
            <p:nvPr/>
          </p:nvSpPr>
          <p:spPr bwMode="auto">
            <a:xfrm>
              <a:off x="2070" y="1290"/>
              <a:ext cx="1235" cy="711"/>
            </a:xfrm>
            <a:custGeom>
              <a:avLst/>
              <a:gdLst>
                <a:gd name="T0" fmla="*/ 39 w 1236"/>
                <a:gd name="T1" fmla="*/ 731 h 708"/>
                <a:gd name="T2" fmla="*/ 153 w 1236"/>
                <a:gd name="T3" fmla="*/ 434 h 708"/>
                <a:gd name="T4" fmla="*/ 313 w 1236"/>
                <a:gd name="T5" fmla="*/ 236 h 708"/>
                <a:gd name="T6" fmla="*/ 503 w 1236"/>
                <a:gd name="T7" fmla="*/ 56 h 708"/>
                <a:gd name="T8" fmla="*/ 638 w 1236"/>
                <a:gd name="T9" fmla="*/ 5 h 708"/>
                <a:gd name="T10" fmla="*/ 748 w 1236"/>
                <a:gd name="T11" fmla="*/ 0 h 708"/>
                <a:gd name="T12" fmla="*/ 849 w 1236"/>
                <a:gd name="T13" fmla="*/ 2 h 708"/>
                <a:gd name="T14" fmla="*/ 940 w 1236"/>
                <a:gd name="T15" fmla="*/ 14 h 708"/>
                <a:gd name="T16" fmla="*/ 1020 w 1236"/>
                <a:gd name="T17" fmla="*/ 30 h 708"/>
                <a:gd name="T18" fmla="*/ 1085 w 1236"/>
                <a:gd name="T19" fmla="*/ 53 h 708"/>
                <a:gd name="T20" fmla="*/ 1135 w 1236"/>
                <a:gd name="T21" fmla="*/ 83 h 708"/>
                <a:gd name="T22" fmla="*/ 1149 w 1236"/>
                <a:gd name="T23" fmla="*/ 92 h 708"/>
                <a:gd name="T24" fmla="*/ 1160 w 1236"/>
                <a:gd name="T25" fmla="*/ 106 h 708"/>
                <a:gd name="T26" fmla="*/ 1149 w 1236"/>
                <a:gd name="T27" fmla="*/ 113 h 708"/>
                <a:gd name="T28" fmla="*/ 1114 w 1236"/>
                <a:gd name="T29" fmla="*/ 106 h 708"/>
                <a:gd name="T30" fmla="*/ 1059 w 1236"/>
                <a:gd name="T31" fmla="*/ 94 h 708"/>
                <a:gd name="T32" fmla="*/ 1022 w 1236"/>
                <a:gd name="T33" fmla="*/ 83 h 708"/>
                <a:gd name="T34" fmla="*/ 883 w 1236"/>
                <a:gd name="T35" fmla="*/ 56 h 708"/>
                <a:gd name="T36" fmla="*/ 725 w 1236"/>
                <a:gd name="T37" fmla="*/ 53 h 708"/>
                <a:gd name="T38" fmla="*/ 618 w 1236"/>
                <a:gd name="T39" fmla="*/ 75 h 708"/>
                <a:gd name="T40" fmla="*/ 476 w 1236"/>
                <a:gd name="T41" fmla="*/ 204 h 708"/>
                <a:gd name="T42" fmla="*/ 340 w 1236"/>
                <a:gd name="T43" fmla="*/ 291 h 708"/>
                <a:gd name="T44" fmla="*/ 283 w 1236"/>
                <a:gd name="T45" fmla="*/ 339 h 708"/>
                <a:gd name="T46" fmla="*/ 202 w 1236"/>
                <a:gd name="T47" fmla="*/ 505 h 708"/>
                <a:gd name="T48" fmla="*/ 149 w 1236"/>
                <a:gd name="T49" fmla="*/ 578 h 708"/>
                <a:gd name="T50" fmla="*/ 115 w 1236"/>
                <a:gd name="T51" fmla="*/ 672 h 708"/>
                <a:gd name="T52" fmla="*/ 92 w 1236"/>
                <a:gd name="T53" fmla="*/ 768 h 708"/>
                <a:gd name="T54" fmla="*/ 81 w 1236"/>
                <a:gd name="T55" fmla="*/ 815 h 708"/>
                <a:gd name="T56" fmla="*/ 54 w 1236"/>
                <a:gd name="T57" fmla="*/ 902 h 708"/>
                <a:gd name="T58" fmla="*/ 29 w 1236"/>
                <a:gd name="T59" fmla="*/ 952 h 708"/>
                <a:gd name="T60" fmla="*/ 9 w 1236"/>
                <a:gd name="T61" fmla="*/ 967 h 708"/>
                <a:gd name="T62" fmla="*/ 2 w 1236"/>
                <a:gd name="T63" fmla="*/ 952 h 708"/>
                <a:gd name="T64" fmla="*/ 2 w 1236"/>
                <a:gd name="T65" fmla="*/ 910 h 7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36" h="708">
                  <a:moveTo>
                    <a:pt x="2" y="664"/>
                  </a:moveTo>
                  <a:lnTo>
                    <a:pt x="39" y="534"/>
                  </a:lnTo>
                  <a:lnTo>
                    <a:pt x="90" y="420"/>
                  </a:lnTo>
                  <a:lnTo>
                    <a:pt x="153" y="319"/>
                  </a:lnTo>
                  <a:lnTo>
                    <a:pt x="227" y="235"/>
                  </a:lnTo>
                  <a:lnTo>
                    <a:pt x="313" y="161"/>
                  </a:lnTo>
                  <a:lnTo>
                    <a:pt x="404" y="102"/>
                  </a:lnTo>
                  <a:lnTo>
                    <a:pt x="503" y="56"/>
                  </a:lnTo>
                  <a:lnTo>
                    <a:pt x="607" y="25"/>
                  </a:lnTo>
                  <a:lnTo>
                    <a:pt x="713" y="5"/>
                  </a:lnTo>
                  <a:lnTo>
                    <a:pt x="823" y="0"/>
                  </a:lnTo>
                  <a:lnTo>
                    <a:pt x="874" y="0"/>
                  </a:lnTo>
                  <a:lnTo>
                    <a:pt x="924" y="2"/>
                  </a:lnTo>
                  <a:lnTo>
                    <a:pt x="971" y="7"/>
                  </a:lnTo>
                  <a:lnTo>
                    <a:pt x="1015" y="14"/>
                  </a:lnTo>
                  <a:lnTo>
                    <a:pt x="1057" y="20"/>
                  </a:lnTo>
                  <a:lnTo>
                    <a:pt x="1095" y="30"/>
                  </a:lnTo>
                  <a:lnTo>
                    <a:pt x="1129" y="41"/>
                  </a:lnTo>
                  <a:lnTo>
                    <a:pt x="1160" y="53"/>
                  </a:lnTo>
                  <a:lnTo>
                    <a:pt x="1187" y="67"/>
                  </a:lnTo>
                  <a:lnTo>
                    <a:pt x="1210" y="83"/>
                  </a:lnTo>
                  <a:lnTo>
                    <a:pt x="1224" y="92"/>
                  </a:lnTo>
                  <a:lnTo>
                    <a:pt x="1232" y="100"/>
                  </a:lnTo>
                  <a:lnTo>
                    <a:pt x="1235" y="106"/>
                  </a:lnTo>
                  <a:lnTo>
                    <a:pt x="1232" y="111"/>
                  </a:lnTo>
                  <a:lnTo>
                    <a:pt x="1224" y="113"/>
                  </a:lnTo>
                  <a:lnTo>
                    <a:pt x="1209" y="111"/>
                  </a:lnTo>
                  <a:lnTo>
                    <a:pt x="1189" y="106"/>
                  </a:lnTo>
                  <a:lnTo>
                    <a:pt x="1164" y="102"/>
                  </a:lnTo>
                  <a:lnTo>
                    <a:pt x="1134" y="94"/>
                  </a:lnTo>
                  <a:lnTo>
                    <a:pt x="1097" y="83"/>
                  </a:lnTo>
                  <a:lnTo>
                    <a:pt x="1032" y="67"/>
                  </a:lnTo>
                  <a:lnTo>
                    <a:pt x="958" y="56"/>
                  </a:lnTo>
                  <a:lnTo>
                    <a:pt x="880" y="51"/>
                  </a:lnTo>
                  <a:lnTo>
                    <a:pt x="800" y="53"/>
                  </a:lnTo>
                  <a:lnTo>
                    <a:pt x="715" y="60"/>
                  </a:lnTo>
                  <a:lnTo>
                    <a:pt x="633" y="75"/>
                  </a:lnTo>
                  <a:lnTo>
                    <a:pt x="554" y="98"/>
                  </a:lnTo>
                  <a:lnTo>
                    <a:pt x="476" y="129"/>
                  </a:lnTo>
                  <a:lnTo>
                    <a:pt x="404" y="168"/>
                  </a:lnTo>
                  <a:lnTo>
                    <a:pt x="340" y="216"/>
                  </a:lnTo>
                  <a:lnTo>
                    <a:pt x="283" y="264"/>
                  </a:lnTo>
                  <a:lnTo>
                    <a:pt x="239" y="311"/>
                  </a:lnTo>
                  <a:lnTo>
                    <a:pt x="202" y="355"/>
                  </a:lnTo>
                  <a:lnTo>
                    <a:pt x="172" y="393"/>
                  </a:lnTo>
                  <a:lnTo>
                    <a:pt x="149" y="428"/>
                  </a:lnTo>
                  <a:lnTo>
                    <a:pt x="130" y="465"/>
                  </a:lnTo>
                  <a:lnTo>
                    <a:pt x="115" y="495"/>
                  </a:lnTo>
                  <a:lnTo>
                    <a:pt x="103" y="527"/>
                  </a:lnTo>
                  <a:lnTo>
                    <a:pt x="92" y="559"/>
                  </a:lnTo>
                  <a:lnTo>
                    <a:pt x="81" y="590"/>
                  </a:lnTo>
                  <a:lnTo>
                    <a:pt x="69" y="628"/>
                  </a:lnTo>
                  <a:lnTo>
                    <a:pt x="54" y="658"/>
                  </a:lnTo>
                  <a:lnTo>
                    <a:pt x="41" y="679"/>
                  </a:lnTo>
                  <a:lnTo>
                    <a:pt x="29" y="696"/>
                  </a:lnTo>
                  <a:lnTo>
                    <a:pt x="18" y="704"/>
                  </a:lnTo>
                  <a:lnTo>
                    <a:pt x="9" y="707"/>
                  </a:lnTo>
                  <a:lnTo>
                    <a:pt x="4" y="704"/>
                  </a:lnTo>
                  <a:lnTo>
                    <a:pt x="2" y="696"/>
                  </a:lnTo>
                  <a:lnTo>
                    <a:pt x="0" y="681"/>
                  </a:lnTo>
                  <a:lnTo>
                    <a:pt x="2" y="664"/>
                  </a:lnTo>
                </a:path>
              </a:pathLst>
            </a:custGeom>
            <a:solidFill>
              <a:srgbClr val="FFE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Freeform 314"/>
            <p:cNvSpPr>
              <a:spLocks/>
            </p:cNvSpPr>
            <p:nvPr/>
          </p:nvSpPr>
          <p:spPr bwMode="auto">
            <a:xfrm>
              <a:off x="2055" y="1296"/>
              <a:ext cx="1211" cy="686"/>
            </a:xfrm>
            <a:custGeom>
              <a:avLst/>
              <a:gdLst>
                <a:gd name="T0" fmla="*/ 41 w 1212"/>
                <a:gd name="T1" fmla="*/ 442 h 688"/>
                <a:gd name="T2" fmla="*/ 159 w 1212"/>
                <a:gd name="T3" fmla="*/ 233 h 688"/>
                <a:gd name="T4" fmla="*/ 317 w 1212"/>
                <a:gd name="T5" fmla="*/ 154 h 688"/>
                <a:gd name="T6" fmla="*/ 504 w 1212"/>
                <a:gd name="T7" fmla="*/ 53 h 688"/>
                <a:gd name="T8" fmla="*/ 636 w 1212"/>
                <a:gd name="T9" fmla="*/ 5 h 688"/>
                <a:gd name="T10" fmla="*/ 742 w 1212"/>
                <a:gd name="T11" fmla="*/ 0 h 688"/>
                <a:gd name="T12" fmla="*/ 841 w 1212"/>
                <a:gd name="T13" fmla="*/ 3 h 688"/>
                <a:gd name="T14" fmla="*/ 930 w 1212"/>
                <a:gd name="T15" fmla="*/ 12 h 688"/>
                <a:gd name="T16" fmla="*/ 1005 w 1212"/>
                <a:gd name="T17" fmla="*/ 26 h 688"/>
                <a:gd name="T18" fmla="*/ 1068 w 1212"/>
                <a:gd name="T19" fmla="*/ 48 h 688"/>
                <a:gd name="T20" fmla="*/ 1115 w 1212"/>
                <a:gd name="T21" fmla="*/ 73 h 688"/>
                <a:gd name="T22" fmla="*/ 1128 w 1212"/>
                <a:gd name="T23" fmla="*/ 81 h 688"/>
                <a:gd name="T24" fmla="*/ 1136 w 1212"/>
                <a:gd name="T25" fmla="*/ 94 h 688"/>
                <a:gd name="T26" fmla="*/ 1126 w 1212"/>
                <a:gd name="T27" fmla="*/ 97 h 688"/>
                <a:gd name="T28" fmla="*/ 1094 w 1212"/>
                <a:gd name="T29" fmla="*/ 94 h 688"/>
                <a:gd name="T30" fmla="*/ 1043 w 1212"/>
                <a:gd name="T31" fmla="*/ 81 h 688"/>
                <a:gd name="T32" fmla="*/ 1011 w 1212"/>
                <a:gd name="T33" fmla="*/ 71 h 688"/>
                <a:gd name="T34" fmla="*/ 873 w 1212"/>
                <a:gd name="T35" fmla="*/ 46 h 688"/>
                <a:gd name="T36" fmla="*/ 716 w 1212"/>
                <a:gd name="T37" fmla="*/ 43 h 688"/>
                <a:gd name="T38" fmla="*/ 606 w 1212"/>
                <a:gd name="T39" fmla="*/ 64 h 688"/>
                <a:gd name="T40" fmla="*/ 469 w 1212"/>
                <a:gd name="T41" fmla="*/ 119 h 688"/>
                <a:gd name="T42" fmla="*/ 332 w 1212"/>
                <a:gd name="T43" fmla="*/ 172 h 688"/>
                <a:gd name="T44" fmla="*/ 278 w 1212"/>
                <a:gd name="T45" fmla="*/ 181 h 688"/>
                <a:gd name="T46" fmla="*/ 193 w 1212"/>
                <a:gd name="T47" fmla="*/ 269 h 688"/>
                <a:gd name="T48" fmla="*/ 140 w 1212"/>
                <a:gd name="T49" fmla="*/ 342 h 688"/>
                <a:gd name="T50" fmla="*/ 106 w 1212"/>
                <a:gd name="T51" fmla="*/ 408 h 688"/>
                <a:gd name="T52" fmla="*/ 83 w 1212"/>
                <a:gd name="T53" fmla="*/ 455 h 688"/>
                <a:gd name="T54" fmla="*/ 73 w 1212"/>
                <a:gd name="T55" fmla="*/ 469 h 688"/>
                <a:gd name="T56" fmla="*/ 48 w 1212"/>
                <a:gd name="T57" fmla="*/ 502 h 688"/>
                <a:gd name="T58" fmla="*/ 25 w 1212"/>
                <a:gd name="T59" fmla="*/ 524 h 688"/>
                <a:gd name="T60" fmla="*/ 9 w 1212"/>
                <a:gd name="T61" fmla="*/ 537 h 688"/>
                <a:gd name="T62" fmla="*/ 2 w 1212"/>
                <a:gd name="T63" fmla="*/ 527 h 688"/>
                <a:gd name="T64" fmla="*/ 2 w 1212"/>
                <a:gd name="T65" fmla="*/ 505 h 6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12" h="688">
                  <a:moveTo>
                    <a:pt x="2" y="645"/>
                  </a:moveTo>
                  <a:lnTo>
                    <a:pt x="41" y="518"/>
                  </a:lnTo>
                  <a:lnTo>
                    <a:pt x="96" y="407"/>
                  </a:lnTo>
                  <a:lnTo>
                    <a:pt x="159" y="308"/>
                  </a:lnTo>
                  <a:lnTo>
                    <a:pt x="233" y="224"/>
                  </a:lnTo>
                  <a:lnTo>
                    <a:pt x="317" y="154"/>
                  </a:lnTo>
                  <a:lnTo>
                    <a:pt x="408" y="97"/>
                  </a:lnTo>
                  <a:lnTo>
                    <a:pt x="504" y="53"/>
                  </a:lnTo>
                  <a:lnTo>
                    <a:pt x="606" y="24"/>
                  </a:lnTo>
                  <a:lnTo>
                    <a:pt x="711" y="5"/>
                  </a:lnTo>
                  <a:lnTo>
                    <a:pt x="817" y="0"/>
                  </a:lnTo>
                  <a:lnTo>
                    <a:pt x="867" y="0"/>
                  </a:lnTo>
                  <a:lnTo>
                    <a:pt x="916" y="3"/>
                  </a:lnTo>
                  <a:lnTo>
                    <a:pt x="962" y="7"/>
                  </a:lnTo>
                  <a:lnTo>
                    <a:pt x="1005" y="12"/>
                  </a:lnTo>
                  <a:lnTo>
                    <a:pt x="1044" y="20"/>
                  </a:lnTo>
                  <a:lnTo>
                    <a:pt x="1080" y="26"/>
                  </a:lnTo>
                  <a:lnTo>
                    <a:pt x="1114" y="37"/>
                  </a:lnTo>
                  <a:lnTo>
                    <a:pt x="1143" y="48"/>
                  </a:lnTo>
                  <a:lnTo>
                    <a:pt x="1169" y="60"/>
                  </a:lnTo>
                  <a:lnTo>
                    <a:pt x="1190" y="73"/>
                  </a:lnTo>
                  <a:lnTo>
                    <a:pt x="1203" y="81"/>
                  </a:lnTo>
                  <a:lnTo>
                    <a:pt x="1211" y="90"/>
                  </a:lnTo>
                  <a:lnTo>
                    <a:pt x="1211" y="94"/>
                  </a:lnTo>
                  <a:lnTo>
                    <a:pt x="1208" y="96"/>
                  </a:lnTo>
                  <a:lnTo>
                    <a:pt x="1201" y="97"/>
                  </a:lnTo>
                  <a:lnTo>
                    <a:pt x="1187" y="96"/>
                  </a:lnTo>
                  <a:lnTo>
                    <a:pt x="1169" y="94"/>
                  </a:lnTo>
                  <a:lnTo>
                    <a:pt x="1148" y="87"/>
                  </a:lnTo>
                  <a:lnTo>
                    <a:pt x="1118" y="81"/>
                  </a:lnTo>
                  <a:lnTo>
                    <a:pt x="1086" y="71"/>
                  </a:lnTo>
                  <a:lnTo>
                    <a:pt x="1019" y="56"/>
                  </a:lnTo>
                  <a:lnTo>
                    <a:pt x="948" y="46"/>
                  </a:lnTo>
                  <a:lnTo>
                    <a:pt x="872" y="41"/>
                  </a:lnTo>
                  <a:lnTo>
                    <a:pt x="791" y="43"/>
                  </a:lnTo>
                  <a:lnTo>
                    <a:pt x="709" y="51"/>
                  </a:lnTo>
                  <a:lnTo>
                    <a:pt x="625" y="64"/>
                  </a:lnTo>
                  <a:lnTo>
                    <a:pt x="545" y="87"/>
                  </a:lnTo>
                  <a:lnTo>
                    <a:pt x="469" y="119"/>
                  </a:lnTo>
                  <a:lnTo>
                    <a:pt x="398" y="157"/>
                  </a:lnTo>
                  <a:lnTo>
                    <a:pt x="332" y="205"/>
                  </a:lnTo>
                  <a:lnTo>
                    <a:pt x="278" y="256"/>
                  </a:lnTo>
                  <a:lnTo>
                    <a:pt x="230" y="300"/>
                  </a:lnTo>
                  <a:lnTo>
                    <a:pt x="193" y="344"/>
                  </a:lnTo>
                  <a:lnTo>
                    <a:pt x="163" y="382"/>
                  </a:lnTo>
                  <a:lnTo>
                    <a:pt x="140" y="417"/>
                  </a:lnTo>
                  <a:lnTo>
                    <a:pt x="122" y="451"/>
                  </a:lnTo>
                  <a:lnTo>
                    <a:pt x="106" y="483"/>
                  </a:lnTo>
                  <a:lnTo>
                    <a:pt x="94" y="514"/>
                  </a:lnTo>
                  <a:lnTo>
                    <a:pt x="83" y="544"/>
                  </a:lnTo>
                  <a:lnTo>
                    <a:pt x="73" y="573"/>
                  </a:lnTo>
                  <a:lnTo>
                    <a:pt x="60" y="610"/>
                  </a:lnTo>
                  <a:lnTo>
                    <a:pt x="48" y="638"/>
                  </a:lnTo>
                  <a:lnTo>
                    <a:pt x="35" y="659"/>
                  </a:lnTo>
                  <a:lnTo>
                    <a:pt x="25" y="674"/>
                  </a:lnTo>
                  <a:lnTo>
                    <a:pt x="16" y="684"/>
                  </a:lnTo>
                  <a:lnTo>
                    <a:pt x="9" y="687"/>
                  </a:lnTo>
                  <a:lnTo>
                    <a:pt x="3" y="684"/>
                  </a:lnTo>
                  <a:lnTo>
                    <a:pt x="2" y="677"/>
                  </a:lnTo>
                  <a:lnTo>
                    <a:pt x="0" y="663"/>
                  </a:lnTo>
                  <a:lnTo>
                    <a:pt x="2" y="645"/>
                  </a:lnTo>
                </a:path>
              </a:pathLst>
            </a:custGeom>
            <a:solidFill>
              <a:srgbClr val="FFF1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Freeform 315"/>
            <p:cNvSpPr>
              <a:spLocks/>
            </p:cNvSpPr>
            <p:nvPr/>
          </p:nvSpPr>
          <p:spPr bwMode="auto">
            <a:xfrm>
              <a:off x="2089" y="1312"/>
              <a:ext cx="1187" cy="671"/>
            </a:xfrm>
            <a:custGeom>
              <a:avLst/>
              <a:gdLst>
                <a:gd name="T0" fmla="*/ 45 w 1190"/>
                <a:gd name="T1" fmla="*/ 506 h 671"/>
                <a:gd name="T2" fmla="*/ 164 w 1190"/>
                <a:gd name="T3" fmla="*/ 299 h 671"/>
                <a:gd name="T4" fmla="*/ 246 w 1190"/>
                <a:gd name="T5" fmla="*/ 149 h 671"/>
                <a:gd name="T6" fmla="*/ 430 w 1190"/>
                <a:gd name="T7" fmla="*/ 52 h 671"/>
                <a:gd name="T8" fmla="*/ 575 w 1190"/>
                <a:gd name="T9" fmla="*/ 6 h 671"/>
                <a:gd name="T10" fmla="*/ 659 w 1190"/>
                <a:gd name="T11" fmla="*/ 0 h 671"/>
                <a:gd name="T12" fmla="*/ 756 w 1190"/>
                <a:gd name="T13" fmla="*/ 4 h 671"/>
                <a:gd name="T14" fmla="*/ 842 w 1190"/>
                <a:gd name="T15" fmla="*/ 13 h 671"/>
                <a:gd name="T16" fmla="*/ 891 w 1190"/>
                <a:gd name="T17" fmla="*/ 25 h 671"/>
                <a:gd name="T18" fmla="*/ 930 w 1190"/>
                <a:gd name="T19" fmla="*/ 42 h 671"/>
                <a:gd name="T20" fmla="*/ 959 w 1190"/>
                <a:gd name="T21" fmla="*/ 63 h 671"/>
                <a:gd name="T22" fmla="*/ 967 w 1190"/>
                <a:gd name="T23" fmla="*/ 72 h 671"/>
                <a:gd name="T24" fmla="*/ 973 w 1190"/>
                <a:gd name="T25" fmla="*/ 82 h 671"/>
                <a:gd name="T26" fmla="*/ 965 w 1190"/>
                <a:gd name="T27" fmla="*/ 84 h 671"/>
                <a:gd name="T28" fmla="*/ 946 w 1190"/>
                <a:gd name="T29" fmla="*/ 80 h 671"/>
                <a:gd name="T30" fmla="*/ 915 w 1190"/>
                <a:gd name="T31" fmla="*/ 68 h 671"/>
                <a:gd name="T32" fmla="*/ 895 w 1190"/>
                <a:gd name="T33" fmla="*/ 59 h 671"/>
                <a:gd name="T34" fmla="*/ 788 w 1190"/>
                <a:gd name="T35" fmla="*/ 36 h 671"/>
                <a:gd name="T36" fmla="*/ 632 w 1190"/>
                <a:gd name="T37" fmla="*/ 34 h 671"/>
                <a:gd name="T38" fmla="*/ 531 w 1190"/>
                <a:gd name="T39" fmla="*/ 57 h 671"/>
                <a:gd name="T40" fmla="*/ 386 w 1190"/>
                <a:gd name="T41" fmla="*/ 110 h 671"/>
                <a:gd name="T42" fmla="*/ 249 w 1190"/>
                <a:gd name="T43" fmla="*/ 195 h 671"/>
                <a:gd name="T44" fmla="*/ 198 w 1190"/>
                <a:gd name="T45" fmla="*/ 246 h 671"/>
                <a:gd name="T46" fmla="*/ 183 w 1190"/>
                <a:gd name="T47" fmla="*/ 335 h 671"/>
                <a:gd name="T48" fmla="*/ 130 w 1190"/>
                <a:gd name="T49" fmla="*/ 409 h 671"/>
                <a:gd name="T50" fmla="*/ 96 w 1190"/>
                <a:gd name="T51" fmla="*/ 471 h 671"/>
                <a:gd name="T52" fmla="*/ 73 w 1190"/>
                <a:gd name="T53" fmla="*/ 531 h 671"/>
                <a:gd name="T54" fmla="*/ 65 w 1190"/>
                <a:gd name="T55" fmla="*/ 558 h 671"/>
                <a:gd name="T56" fmla="*/ 40 w 1190"/>
                <a:gd name="T57" fmla="*/ 621 h 671"/>
                <a:gd name="T58" fmla="*/ 19 w 1190"/>
                <a:gd name="T59" fmla="*/ 657 h 671"/>
                <a:gd name="T60" fmla="*/ 4 w 1190"/>
                <a:gd name="T61" fmla="*/ 670 h 671"/>
                <a:gd name="T62" fmla="*/ 0 w 1190"/>
                <a:gd name="T63" fmla="*/ 658 h 671"/>
                <a:gd name="T64" fmla="*/ 2 w 1190"/>
                <a:gd name="T65" fmla="*/ 630 h 6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90" h="671">
                  <a:moveTo>
                    <a:pt x="2" y="630"/>
                  </a:moveTo>
                  <a:lnTo>
                    <a:pt x="45" y="506"/>
                  </a:lnTo>
                  <a:lnTo>
                    <a:pt x="98" y="393"/>
                  </a:lnTo>
                  <a:lnTo>
                    <a:pt x="164" y="299"/>
                  </a:lnTo>
                  <a:lnTo>
                    <a:pt x="238" y="217"/>
                  </a:lnTo>
                  <a:lnTo>
                    <a:pt x="321" y="149"/>
                  </a:lnTo>
                  <a:lnTo>
                    <a:pt x="411" y="95"/>
                  </a:lnTo>
                  <a:lnTo>
                    <a:pt x="505" y="52"/>
                  </a:lnTo>
                  <a:lnTo>
                    <a:pt x="604" y="25"/>
                  </a:lnTo>
                  <a:lnTo>
                    <a:pt x="706" y="6"/>
                  </a:lnTo>
                  <a:lnTo>
                    <a:pt x="809" y="0"/>
                  </a:lnTo>
                  <a:lnTo>
                    <a:pt x="857" y="2"/>
                  </a:lnTo>
                  <a:lnTo>
                    <a:pt x="906" y="4"/>
                  </a:lnTo>
                  <a:lnTo>
                    <a:pt x="950" y="6"/>
                  </a:lnTo>
                  <a:lnTo>
                    <a:pt x="993" y="13"/>
                  </a:lnTo>
                  <a:lnTo>
                    <a:pt x="1030" y="19"/>
                  </a:lnTo>
                  <a:lnTo>
                    <a:pt x="1066" y="25"/>
                  </a:lnTo>
                  <a:lnTo>
                    <a:pt x="1098" y="34"/>
                  </a:lnTo>
                  <a:lnTo>
                    <a:pt x="1125" y="42"/>
                  </a:lnTo>
                  <a:lnTo>
                    <a:pt x="1149" y="52"/>
                  </a:lnTo>
                  <a:lnTo>
                    <a:pt x="1168" y="63"/>
                  </a:lnTo>
                  <a:lnTo>
                    <a:pt x="1180" y="72"/>
                  </a:lnTo>
                  <a:lnTo>
                    <a:pt x="1186" y="78"/>
                  </a:lnTo>
                  <a:lnTo>
                    <a:pt x="1189" y="82"/>
                  </a:lnTo>
                  <a:lnTo>
                    <a:pt x="1184" y="84"/>
                  </a:lnTo>
                  <a:lnTo>
                    <a:pt x="1178" y="84"/>
                  </a:lnTo>
                  <a:lnTo>
                    <a:pt x="1165" y="82"/>
                  </a:lnTo>
                  <a:lnTo>
                    <a:pt x="1149" y="80"/>
                  </a:lnTo>
                  <a:lnTo>
                    <a:pt x="1127" y="73"/>
                  </a:lnTo>
                  <a:lnTo>
                    <a:pt x="1102" y="68"/>
                  </a:lnTo>
                  <a:lnTo>
                    <a:pt x="1073" y="59"/>
                  </a:lnTo>
                  <a:lnTo>
                    <a:pt x="1007" y="45"/>
                  </a:lnTo>
                  <a:lnTo>
                    <a:pt x="938" y="36"/>
                  </a:lnTo>
                  <a:lnTo>
                    <a:pt x="860" y="31"/>
                  </a:lnTo>
                  <a:lnTo>
                    <a:pt x="782" y="34"/>
                  </a:lnTo>
                  <a:lnTo>
                    <a:pt x="699" y="42"/>
                  </a:lnTo>
                  <a:lnTo>
                    <a:pt x="618" y="57"/>
                  </a:lnTo>
                  <a:lnTo>
                    <a:pt x="537" y="78"/>
                  </a:lnTo>
                  <a:lnTo>
                    <a:pt x="461" y="110"/>
                  </a:lnTo>
                  <a:lnTo>
                    <a:pt x="390" y="147"/>
                  </a:lnTo>
                  <a:lnTo>
                    <a:pt x="324" y="195"/>
                  </a:lnTo>
                  <a:lnTo>
                    <a:pt x="268" y="246"/>
                  </a:lnTo>
                  <a:lnTo>
                    <a:pt x="223" y="292"/>
                  </a:lnTo>
                  <a:lnTo>
                    <a:pt x="183" y="335"/>
                  </a:lnTo>
                  <a:lnTo>
                    <a:pt x="153" y="372"/>
                  </a:lnTo>
                  <a:lnTo>
                    <a:pt x="130" y="409"/>
                  </a:lnTo>
                  <a:lnTo>
                    <a:pt x="112" y="442"/>
                  </a:lnTo>
                  <a:lnTo>
                    <a:pt x="96" y="471"/>
                  </a:lnTo>
                  <a:lnTo>
                    <a:pt x="84" y="501"/>
                  </a:lnTo>
                  <a:lnTo>
                    <a:pt x="73" y="531"/>
                  </a:lnTo>
                  <a:lnTo>
                    <a:pt x="65" y="558"/>
                  </a:lnTo>
                  <a:lnTo>
                    <a:pt x="52" y="594"/>
                  </a:lnTo>
                  <a:lnTo>
                    <a:pt x="40" y="621"/>
                  </a:lnTo>
                  <a:lnTo>
                    <a:pt x="29" y="642"/>
                  </a:lnTo>
                  <a:lnTo>
                    <a:pt x="19" y="657"/>
                  </a:lnTo>
                  <a:lnTo>
                    <a:pt x="10" y="665"/>
                  </a:lnTo>
                  <a:lnTo>
                    <a:pt x="4" y="670"/>
                  </a:lnTo>
                  <a:lnTo>
                    <a:pt x="0" y="667"/>
                  </a:lnTo>
                  <a:lnTo>
                    <a:pt x="0" y="658"/>
                  </a:lnTo>
                  <a:lnTo>
                    <a:pt x="0" y="646"/>
                  </a:lnTo>
                  <a:lnTo>
                    <a:pt x="2" y="630"/>
                  </a:lnTo>
                </a:path>
              </a:pathLst>
            </a:custGeom>
            <a:solidFill>
              <a:srgbClr val="FFF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" name="Freeform 316"/>
            <p:cNvSpPr>
              <a:spLocks/>
            </p:cNvSpPr>
            <p:nvPr/>
          </p:nvSpPr>
          <p:spPr bwMode="auto">
            <a:xfrm>
              <a:off x="2093" y="1314"/>
              <a:ext cx="1167" cy="649"/>
            </a:xfrm>
            <a:custGeom>
              <a:avLst/>
              <a:gdLst>
                <a:gd name="T0" fmla="*/ 48 w 1167"/>
                <a:gd name="T1" fmla="*/ 413 h 651"/>
                <a:gd name="T2" fmla="*/ 170 w 1167"/>
                <a:gd name="T3" fmla="*/ 212 h 651"/>
                <a:gd name="T4" fmla="*/ 326 w 1167"/>
                <a:gd name="T5" fmla="*/ 142 h 651"/>
                <a:gd name="T6" fmla="*/ 508 w 1167"/>
                <a:gd name="T7" fmla="*/ 48 h 651"/>
                <a:gd name="T8" fmla="*/ 704 w 1167"/>
                <a:gd name="T9" fmla="*/ 4 h 651"/>
                <a:gd name="T10" fmla="*/ 803 w 1167"/>
                <a:gd name="T11" fmla="*/ 0 h 651"/>
                <a:gd name="T12" fmla="*/ 897 w 1167"/>
                <a:gd name="T13" fmla="*/ 2 h 651"/>
                <a:gd name="T14" fmla="*/ 982 w 1167"/>
                <a:gd name="T15" fmla="*/ 8 h 651"/>
                <a:gd name="T16" fmla="*/ 1053 w 1167"/>
                <a:gd name="T17" fmla="*/ 20 h 651"/>
                <a:gd name="T18" fmla="*/ 1108 w 1167"/>
                <a:gd name="T19" fmla="*/ 34 h 651"/>
                <a:gd name="T20" fmla="*/ 1148 w 1167"/>
                <a:gd name="T21" fmla="*/ 50 h 651"/>
                <a:gd name="T22" fmla="*/ 1159 w 1167"/>
                <a:gd name="T23" fmla="*/ 59 h 651"/>
                <a:gd name="T24" fmla="*/ 1166 w 1167"/>
                <a:gd name="T25" fmla="*/ 68 h 651"/>
                <a:gd name="T26" fmla="*/ 1155 w 1167"/>
                <a:gd name="T27" fmla="*/ 68 h 651"/>
                <a:gd name="T28" fmla="*/ 1129 w 1167"/>
                <a:gd name="T29" fmla="*/ 63 h 651"/>
                <a:gd name="T30" fmla="*/ 1087 w 1167"/>
                <a:gd name="T31" fmla="*/ 52 h 651"/>
                <a:gd name="T32" fmla="*/ 1060 w 1167"/>
                <a:gd name="T33" fmla="*/ 44 h 651"/>
                <a:gd name="T34" fmla="*/ 927 w 1167"/>
                <a:gd name="T35" fmla="*/ 20 h 651"/>
                <a:gd name="T36" fmla="*/ 771 w 1167"/>
                <a:gd name="T37" fmla="*/ 20 h 651"/>
                <a:gd name="T38" fmla="*/ 609 w 1167"/>
                <a:gd name="T39" fmla="*/ 44 h 651"/>
                <a:gd name="T40" fmla="*/ 453 w 1167"/>
                <a:gd name="T41" fmla="*/ 96 h 651"/>
                <a:gd name="T42" fmla="*/ 316 w 1167"/>
                <a:gd name="T43" fmla="*/ 162 h 651"/>
                <a:gd name="T44" fmla="*/ 261 w 1167"/>
                <a:gd name="T45" fmla="*/ 162 h 651"/>
                <a:gd name="T46" fmla="*/ 177 w 1167"/>
                <a:gd name="T47" fmla="*/ 245 h 651"/>
                <a:gd name="T48" fmla="*/ 122 w 1167"/>
                <a:gd name="T49" fmla="*/ 321 h 651"/>
                <a:gd name="T50" fmla="*/ 89 w 1167"/>
                <a:gd name="T51" fmla="*/ 385 h 651"/>
                <a:gd name="T52" fmla="*/ 67 w 1167"/>
                <a:gd name="T53" fmla="*/ 426 h 651"/>
                <a:gd name="T54" fmla="*/ 57 w 1167"/>
                <a:gd name="T55" fmla="*/ 438 h 651"/>
                <a:gd name="T56" fmla="*/ 34 w 1167"/>
                <a:gd name="T57" fmla="*/ 469 h 651"/>
                <a:gd name="T58" fmla="*/ 15 w 1167"/>
                <a:gd name="T59" fmla="*/ 487 h 651"/>
                <a:gd name="T60" fmla="*/ 4 w 1167"/>
                <a:gd name="T61" fmla="*/ 500 h 651"/>
                <a:gd name="T62" fmla="*/ 0 w 1167"/>
                <a:gd name="T63" fmla="*/ 488 h 651"/>
                <a:gd name="T64" fmla="*/ 4 w 1167"/>
                <a:gd name="T65" fmla="*/ 474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67" h="651">
                  <a:moveTo>
                    <a:pt x="4" y="611"/>
                  </a:moveTo>
                  <a:lnTo>
                    <a:pt x="48" y="489"/>
                  </a:lnTo>
                  <a:lnTo>
                    <a:pt x="103" y="380"/>
                  </a:lnTo>
                  <a:lnTo>
                    <a:pt x="170" y="287"/>
                  </a:lnTo>
                  <a:lnTo>
                    <a:pt x="244" y="207"/>
                  </a:lnTo>
                  <a:lnTo>
                    <a:pt x="326" y="142"/>
                  </a:lnTo>
                  <a:lnTo>
                    <a:pt x="415" y="89"/>
                  </a:lnTo>
                  <a:lnTo>
                    <a:pt x="508" y="48"/>
                  </a:lnTo>
                  <a:lnTo>
                    <a:pt x="605" y="20"/>
                  </a:lnTo>
                  <a:lnTo>
                    <a:pt x="704" y="4"/>
                  </a:lnTo>
                  <a:lnTo>
                    <a:pt x="803" y="0"/>
                  </a:lnTo>
                  <a:lnTo>
                    <a:pt x="851" y="0"/>
                  </a:lnTo>
                  <a:lnTo>
                    <a:pt x="897" y="2"/>
                  </a:lnTo>
                  <a:lnTo>
                    <a:pt x="942" y="4"/>
                  </a:lnTo>
                  <a:lnTo>
                    <a:pt x="982" y="8"/>
                  </a:lnTo>
                  <a:lnTo>
                    <a:pt x="1020" y="15"/>
                  </a:lnTo>
                  <a:lnTo>
                    <a:pt x="1053" y="20"/>
                  </a:lnTo>
                  <a:lnTo>
                    <a:pt x="1083" y="27"/>
                  </a:lnTo>
                  <a:lnTo>
                    <a:pt x="1108" y="34"/>
                  </a:lnTo>
                  <a:lnTo>
                    <a:pt x="1131" y="42"/>
                  </a:lnTo>
                  <a:lnTo>
                    <a:pt x="1148" y="50"/>
                  </a:lnTo>
                  <a:lnTo>
                    <a:pt x="1159" y="59"/>
                  </a:lnTo>
                  <a:lnTo>
                    <a:pt x="1163" y="63"/>
                  </a:lnTo>
                  <a:lnTo>
                    <a:pt x="1166" y="68"/>
                  </a:lnTo>
                  <a:lnTo>
                    <a:pt x="1163" y="68"/>
                  </a:lnTo>
                  <a:lnTo>
                    <a:pt x="1155" y="68"/>
                  </a:lnTo>
                  <a:lnTo>
                    <a:pt x="1145" y="68"/>
                  </a:lnTo>
                  <a:lnTo>
                    <a:pt x="1129" y="63"/>
                  </a:lnTo>
                  <a:lnTo>
                    <a:pt x="1111" y="59"/>
                  </a:lnTo>
                  <a:lnTo>
                    <a:pt x="1087" y="52"/>
                  </a:lnTo>
                  <a:lnTo>
                    <a:pt x="1060" y="44"/>
                  </a:lnTo>
                  <a:lnTo>
                    <a:pt x="996" y="31"/>
                  </a:lnTo>
                  <a:lnTo>
                    <a:pt x="927" y="20"/>
                  </a:lnTo>
                  <a:lnTo>
                    <a:pt x="851" y="18"/>
                  </a:lnTo>
                  <a:lnTo>
                    <a:pt x="771" y="20"/>
                  </a:lnTo>
                  <a:lnTo>
                    <a:pt x="691" y="29"/>
                  </a:lnTo>
                  <a:lnTo>
                    <a:pt x="609" y="44"/>
                  </a:lnTo>
                  <a:lnTo>
                    <a:pt x="529" y="68"/>
                  </a:lnTo>
                  <a:lnTo>
                    <a:pt x="453" y="96"/>
                  </a:lnTo>
                  <a:lnTo>
                    <a:pt x="381" y="137"/>
                  </a:lnTo>
                  <a:lnTo>
                    <a:pt x="316" y="183"/>
                  </a:lnTo>
                  <a:lnTo>
                    <a:pt x="261" y="234"/>
                  </a:lnTo>
                  <a:lnTo>
                    <a:pt x="215" y="280"/>
                  </a:lnTo>
                  <a:lnTo>
                    <a:pt x="177" y="320"/>
                  </a:lnTo>
                  <a:lnTo>
                    <a:pt x="145" y="361"/>
                  </a:lnTo>
                  <a:lnTo>
                    <a:pt x="122" y="396"/>
                  </a:lnTo>
                  <a:lnTo>
                    <a:pt x="103" y="428"/>
                  </a:lnTo>
                  <a:lnTo>
                    <a:pt x="89" y="460"/>
                  </a:lnTo>
                  <a:lnTo>
                    <a:pt x="75" y="486"/>
                  </a:lnTo>
                  <a:lnTo>
                    <a:pt x="67" y="514"/>
                  </a:lnTo>
                  <a:lnTo>
                    <a:pt x="57" y="539"/>
                  </a:lnTo>
                  <a:lnTo>
                    <a:pt x="44" y="576"/>
                  </a:lnTo>
                  <a:lnTo>
                    <a:pt x="34" y="601"/>
                  </a:lnTo>
                  <a:lnTo>
                    <a:pt x="23" y="622"/>
                  </a:lnTo>
                  <a:lnTo>
                    <a:pt x="15" y="636"/>
                  </a:lnTo>
                  <a:lnTo>
                    <a:pt x="8" y="645"/>
                  </a:lnTo>
                  <a:lnTo>
                    <a:pt x="4" y="650"/>
                  </a:lnTo>
                  <a:lnTo>
                    <a:pt x="0" y="645"/>
                  </a:lnTo>
                  <a:lnTo>
                    <a:pt x="0" y="638"/>
                  </a:lnTo>
                  <a:lnTo>
                    <a:pt x="0" y="629"/>
                  </a:lnTo>
                  <a:lnTo>
                    <a:pt x="4" y="611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" name="Freeform 317"/>
            <p:cNvSpPr>
              <a:spLocks/>
            </p:cNvSpPr>
            <p:nvPr/>
          </p:nvSpPr>
          <p:spPr bwMode="auto">
            <a:xfrm>
              <a:off x="2097" y="1315"/>
              <a:ext cx="1145" cy="629"/>
            </a:xfrm>
            <a:custGeom>
              <a:avLst/>
              <a:gdLst>
                <a:gd name="T0" fmla="*/ 50 w 1145"/>
                <a:gd name="T1" fmla="*/ 548 h 628"/>
                <a:gd name="T2" fmla="*/ 174 w 1145"/>
                <a:gd name="T3" fmla="*/ 275 h 628"/>
                <a:gd name="T4" fmla="*/ 333 w 1145"/>
                <a:gd name="T5" fmla="*/ 135 h 628"/>
                <a:gd name="T6" fmla="*/ 510 w 1145"/>
                <a:gd name="T7" fmla="*/ 46 h 628"/>
                <a:gd name="T8" fmla="*/ 701 w 1145"/>
                <a:gd name="T9" fmla="*/ 4 h 628"/>
                <a:gd name="T10" fmla="*/ 796 w 1145"/>
                <a:gd name="T11" fmla="*/ 0 h 628"/>
                <a:gd name="T12" fmla="*/ 889 w 1145"/>
                <a:gd name="T13" fmla="*/ 2 h 628"/>
                <a:gd name="T14" fmla="*/ 971 w 1145"/>
                <a:gd name="T15" fmla="*/ 8 h 628"/>
                <a:gd name="T16" fmla="*/ 1039 w 1145"/>
                <a:gd name="T17" fmla="*/ 16 h 628"/>
                <a:gd name="T18" fmla="*/ 1093 w 1145"/>
                <a:gd name="T19" fmla="*/ 29 h 628"/>
                <a:gd name="T20" fmla="*/ 1127 w 1145"/>
                <a:gd name="T21" fmla="*/ 41 h 628"/>
                <a:gd name="T22" fmla="*/ 1138 w 1145"/>
                <a:gd name="T23" fmla="*/ 48 h 628"/>
                <a:gd name="T24" fmla="*/ 1144 w 1145"/>
                <a:gd name="T25" fmla="*/ 54 h 628"/>
                <a:gd name="T26" fmla="*/ 1134 w 1145"/>
                <a:gd name="T27" fmla="*/ 54 h 628"/>
                <a:gd name="T28" fmla="*/ 1108 w 1145"/>
                <a:gd name="T29" fmla="*/ 48 h 628"/>
                <a:gd name="T30" fmla="*/ 1070 w 1145"/>
                <a:gd name="T31" fmla="*/ 40 h 628"/>
                <a:gd name="T32" fmla="*/ 1047 w 1145"/>
                <a:gd name="T33" fmla="*/ 31 h 628"/>
                <a:gd name="T34" fmla="*/ 916 w 1145"/>
                <a:gd name="T35" fmla="*/ 10 h 628"/>
                <a:gd name="T36" fmla="*/ 763 w 1145"/>
                <a:gd name="T37" fmla="*/ 8 h 628"/>
                <a:gd name="T38" fmla="*/ 602 w 1145"/>
                <a:gd name="T39" fmla="*/ 34 h 628"/>
                <a:gd name="T40" fmla="*/ 444 w 1145"/>
                <a:gd name="T41" fmla="*/ 86 h 628"/>
                <a:gd name="T42" fmla="*/ 310 w 1145"/>
                <a:gd name="T43" fmla="*/ 172 h 628"/>
                <a:gd name="T44" fmla="*/ 253 w 1145"/>
                <a:gd name="T45" fmla="*/ 222 h 628"/>
                <a:gd name="T46" fmla="*/ 168 w 1145"/>
                <a:gd name="T47" fmla="*/ 310 h 628"/>
                <a:gd name="T48" fmla="*/ 113 w 1145"/>
                <a:gd name="T49" fmla="*/ 458 h 628"/>
                <a:gd name="T50" fmla="*/ 80 w 1145"/>
                <a:gd name="T51" fmla="*/ 520 h 628"/>
                <a:gd name="T52" fmla="*/ 59 w 1145"/>
                <a:gd name="T53" fmla="*/ 573 h 628"/>
                <a:gd name="T54" fmla="*/ 50 w 1145"/>
                <a:gd name="T55" fmla="*/ 596 h 628"/>
                <a:gd name="T56" fmla="*/ 27 w 1145"/>
                <a:gd name="T57" fmla="*/ 656 h 628"/>
                <a:gd name="T58" fmla="*/ 11 w 1145"/>
                <a:gd name="T59" fmla="*/ 691 h 628"/>
                <a:gd name="T60" fmla="*/ 0 w 1145"/>
                <a:gd name="T61" fmla="*/ 702 h 628"/>
                <a:gd name="T62" fmla="*/ 0 w 1145"/>
                <a:gd name="T63" fmla="*/ 693 h 628"/>
                <a:gd name="T64" fmla="*/ 4 w 1145"/>
                <a:gd name="T65" fmla="*/ 667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45" h="628">
                  <a:moveTo>
                    <a:pt x="4" y="592"/>
                  </a:moveTo>
                  <a:lnTo>
                    <a:pt x="50" y="473"/>
                  </a:lnTo>
                  <a:lnTo>
                    <a:pt x="107" y="365"/>
                  </a:lnTo>
                  <a:lnTo>
                    <a:pt x="174" y="275"/>
                  </a:lnTo>
                  <a:lnTo>
                    <a:pt x="250" y="197"/>
                  </a:lnTo>
                  <a:lnTo>
                    <a:pt x="333" y="135"/>
                  </a:lnTo>
                  <a:lnTo>
                    <a:pt x="419" y="84"/>
                  </a:lnTo>
                  <a:lnTo>
                    <a:pt x="510" y="46"/>
                  </a:lnTo>
                  <a:lnTo>
                    <a:pt x="605" y="20"/>
                  </a:lnTo>
                  <a:lnTo>
                    <a:pt x="701" y="4"/>
                  </a:lnTo>
                  <a:lnTo>
                    <a:pt x="796" y="0"/>
                  </a:lnTo>
                  <a:lnTo>
                    <a:pt x="842" y="0"/>
                  </a:lnTo>
                  <a:lnTo>
                    <a:pt x="889" y="2"/>
                  </a:lnTo>
                  <a:lnTo>
                    <a:pt x="931" y="4"/>
                  </a:lnTo>
                  <a:lnTo>
                    <a:pt x="971" y="8"/>
                  </a:lnTo>
                  <a:lnTo>
                    <a:pt x="1007" y="13"/>
                  </a:lnTo>
                  <a:lnTo>
                    <a:pt x="1039" y="16"/>
                  </a:lnTo>
                  <a:lnTo>
                    <a:pt x="1068" y="23"/>
                  </a:lnTo>
                  <a:lnTo>
                    <a:pt x="1093" y="29"/>
                  </a:lnTo>
                  <a:lnTo>
                    <a:pt x="1113" y="36"/>
                  </a:lnTo>
                  <a:lnTo>
                    <a:pt x="1127" y="41"/>
                  </a:lnTo>
                  <a:lnTo>
                    <a:pt x="1138" y="48"/>
                  </a:lnTo>
                  <a:lnTo>
                    <a:pt x="1141" y="52"/>
                  </a:lnTo>
                  <a:lnTo>
                    <a:pt x="1144" y="54"/>
                  </a:lnTo>
                  <a:lnTo>
                    <a:pt x="1140" y="54"/>
                  </a:lnTo>
                  <a:lnTo>
                    <a:pt x="1134" y="54"/>
                  </a:lnTo>
                  <a:lnTo>
                    <a:pt x="1123" y="52"/>
                  </a:lnTo>
                  <a:lnTo>
                    <a:pt x="1108" y="48"/>
                  </a:lnTo>
                  <a:lnTo>
                    <a:pt x="1091" y="43"/>
                  </a:lnTo>
                  <a:lnTo>
                    <a:pt x="1070" y="40"/>
                  </a:lnTo>
                  <a:lnTo>
                    <a:pt x="1047" y="31"/>
                  </a:lnTo>
                  <a:lnTo>
                    <a:pt x="986" y="18"/>
                  </a:lnTo>
                  <a:lnTo>
                    <a:pt x="916" y="10"/>
                  </a:lnTo>
                  <a:lnTo>
                    <a:pt x="842" y="8"/>
                  </a:lnTo>
                  <a:lnTo>
                    <a:pt x="763" y="8"/>
                  </a:lnTo>
                  <a:lnTo>
                    <a:pt x="683" y="18"/>
                  </a:lnTo>
                  <a:lnTo>
                    <a:pt x="602" y="34"/>
                  </a:lnTo>
                  <a:lnTo>
                    <a:pt x="522" y="57"/>
                  </a:lnTo>
                  <a:lnTo>
                    <a:pt x="444" y="86"/>
                  </a:lnTo>
                  <a:lnTo>
                    <a:pt x="372" y="126"/>
                  </a:lnTo>
                  <a:lnTo>
                    <a:pt x="310" y="172"/>
                  </a:lnTo>
                  <a:lnTo>
                    <a:pt x="253" y="222"/>
                  </a:lnTo>
                  <a:lnTo>
                    <a:pt x="206" y="269"/>
                  </a:lnTo>
                  <a:lnTo>
                    <a:pt x="168" y="310"/>
                  </a:lnTo>
                  <a:lnTo>
                    <a:pt x="137" y="349"/>
                  </a:lnTo>
                  <a:lnTo>
                    <a:pt x="113" y="383"/>
                  </a:lnTo>
                  <a:lnTo>
                    <a:pt x="94" y="416"/>
                  </a:lnTo>
                  <a:lnTo>
                    <a:pt x="80" y="445"/>
                  </a:lnTo>
                  <a:lnTo>
                    <a:pt x="67" y="473"/>
                  </a:lnTo>
                  <a:lnTo>
                    <a:pt x="59" y="498"/>
                  </a:lnTo>
                  <a:lnTo>
                    <a:pt x="50" y="521"/>
                  </a:lnTo>
                  <a:lnTo>
                    <a:pt x="37" y="554"/>
                  </a:lnTo>
                  <a:lnTo>
                    <a:pt x="27" y="581"/>
                  </a:lnTo>
                  <a:lnTo>
                    <a:pt x="16" y="601"/>
                  </a:lnTo>
                  <a:lnTo>
                    <a:pt x="11" y="616"/>
                  </a:lnTo>
                  <a:lnTo>
                    <a:pt x="4" y="624"/>
                  </a:lnTo>
                  <a:lnTo>
                    <a:pt x="0" y="627"/>
                  </a:lnTo>
                  <a:lnTo>
                    <a:pt x="0" y="624"/>
                  </a:lnTo>
                  <a:lnTo>
                    <a:pt x="0" y="618"/>
                  </a:lnTo>
                  <a:lnTo>
                    <a:pt x="2" y="607"/>
                  </a:lnTo>
                  <a:lnTo>
                    <a:pt x="4" y="592"/>
                  </a:lnTo>
                </a:path>
              </a:pathLst>
            </a:custGeom>
            <a:solidFill>
              <a:srgbClr val="FFF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1" name="Freeform 318"/>
            <p:cNvSpPr>
              <a:spLocks/>
            </p:cNvSpPr>
            <p:nvPr/>
          </p:nvSpPr>
          <p:spPr bwMode="auto">
            <a:xfrm>
              <a:off x="1998" y="1920"/>
              <a:ext cx="197" cy="173"/>
            </a:xfrm>
            <a:custGeom>
              <a:avLst/>
              <a:gdLst>
                <a:gd name="T0" fmla="*/ 191 w 195"/>
                <a:gd name="T1" fmla="*/ 433 h 170"/>
                <a:gd name="T2" fmla="*/ 334 w 195"/>
                <a:gd name="T3" fmla="*/ 466 h 170"/>
                <a:gd name="T4" fmla="*/ 343 w 195"/>
                <a:gd name="T5" fmla="*/ 339 h 170"/>
                <a:gd name="T6" fmla="*/ 343 w 195"/>
                <a:gd name="T7" fmla="*/ 339 h 170"/>
                <a:gd name="T8" fmla="*/ 343 w 195"/>
                <a:gd name="T9" fmla="*/ 266 h 170"/>
                <a:gd name="T10" fmla="*/ 331 w 195"/>
                <a:gd name="T11" fmla="*/ 212 h 170"/>
                <a:gd name="T12" fmla="*/ 299 w 195"/>
                <a:gd name="T13" fmla="*/ 176 h 170"/>
                <a:gd name="T14" fmla="*/ 254 w 195"/>
                <a:gd name="T15" fmla="*/ 158 h 170"/>
                <a:gd name="T16" fmla="*/ 213 w 195"/>
                <a:gd name="T17" fmla="*/ 143 h 170"/>
                <a:gd name="T18" fmla="*/ 213 w 195"/>
                <a:gd name="T19" fmla="*/ 143 h 170"/>
                <a:gd name="T20" fmla="*/ 159 w 195"/>
                <a:gd name="T21" fmla="*/ 141 h 170"/>
                <a:gd name="T22" fmla="*/ 136 w 195"/>
                <a:gd name="T23" fmla="*/ 158 h 170"/>
                <a:gd name="T24" fmla="*/ 125 w 195"/>
                <a:gd name="T25" fmla="*/ 185 h 170"/>
                <a:gd name="T26" fmla="*/ 44 w 195"/>
                <a:gd name="T27" fmla="*/ 224 h 170"/>
                <a:gd name="T28" fmla="*/ 41 w 195"/>
                <a:gd name="T29" fmla="*/ 252 h 170"/>
                <a:gd name="T30" fmla="*/ 36 w 195"/>
                <a:gd name="T31" fmla="*/ 404 h 170"/>
                <a:gd name="T32" fmla="*/ 191 w 195"/>
                <a:gd name="T33" fmla="*/ 433 h 170"/>
                <a:gd name="T34" fmla="*/ 185 w 195"/>
                <a:gd name="T35" fmla="*/ 573 h 170"/>
                <a:gd name="T36" fmla="*/ 0 w 195"/>
                <a:gd name="T37" fmla="*/ 527 h 170"/>
                <a:gd name="T38" fmla="*/ 13 w 195"/>
                <a:gd name="T39" fmla="*/ 212 h 170"/>
                <a:gd name="T40" fmla="*/ 13 w 195"/>
                <a:gd name="T41" fmla="*/ 212 h 170"/>
                <a:gd name="T42" fmla="*/ 16 w 195"/>
                <a:gd name="T43" fmla="*/ 158 h 170"/>
                <a:gd name="T44" fmla="*/ 23 w 195"/>
                <a:gd name="T45" fmla="*/ 129 h 170"/>
                <a:gd name="T46" fmla="*/ 31 w 195"/>
                <a:gd name="T47" fmla="*/ 20 h 170"/>
                <a:gd name="T48" fmla="*/ 40 w 195"/>
                <a:gd name="T49" fmla="*/ 13 h 170"/>
                <a:gd name="T50" fmla="*/ 127 w 195"/>
                <a:gd name="T51" fmla="*/ 6 h 170"/>
                <a:gd name="T52" fmla="*/ 138 w 195"/>
                <a:gd name="T53" fmla="*/ 4 h 170"/>
                <a:gd name="T54" fmla="*/ 149 w 195"/>
                <a:gd name="T55" fmla="*/ 0 h 170"/>
                <a:gd name="T56" fmla="*/ 177 w 195"/>
                <a:gd name="T57" fmla="*/ 0 h 170"/>
                <a:gd name="T58" fmla="*/ 201 w 195"/>
                <a:gd name="T59" fmla="*/ 0 h 170"/>
                <a:gd name="T60" fmla="*/ 223 w 195"/>
                <a:gd name="T61" fmla="*/ 2 h 170"/>
                <a:gd name="T62" fmla="*/ 223 w 195"/>
                <a:gd name="T63" fmla="*/ 2 h 170"/>
                <a:gd name="T64" fmla="*/ 243 w 195"/>
                <a:gd name="T65" fmla="*/ 4 h 170"/>
                <a:gd name="T66" fmla="*/ 281 w 195"/>
                <a:gd name="T67" fmla="*/ 8 h 170"/>
                <a:gd name="T68" fmla="*/ 317 w 195"/>
                <a:gd name="T69" fmla="*/ 13 h 170"/>
                <a:gd name="T70" fmla="*/ 340 w 195"/>
                <a:gd name="T71" fmla="*/ 18 h 170"/>
                <a:gd name="T72" fmla="*/ 359 w 195"/>
                <a:gd name="T73" fmla="*/ 25 h 170"/>
                <a:gd name="T74" fmla="*/ 376 w 195"/>
                <a:gd name="T75" fmla="*/ 137 h 170"/>
                <a:gd name="T76" fmla="*/ 395 w 195"/>
                <a:gd name="T77" fmla="*/ 164 h 170"/>
                <a:gd name="T78" fmla="*/ 403 w 195"/>
                <a:gd name="T79" fmla="*/ 204 h 170"/>
                <a:gd name="T80" fmla="*/ 411 w 195"/>
                <a:gd name="T81" fmla="*/ 266 h 170"/>
                <a:gd name="T82" fmla="*/ 404 w 195"/>
                <a:gd name="T83" fmla="*/ 339 h 170"/>
                <a:gd name="T84" fmla="*/ 380 w 195"/>
                <a:gd name="T85" fmla="*/ 625 h 170"/>
                <a:gd name="T86" fmla="*/ 185 w 195"/>
                <a:gd name="T87" fmla="*/ 573 h 170"/>
                <a:gd name="T88" fmla="*/ 191 w 195"/>
                <a:gd name="T89" fmla="*/ 433 h 170"/>
                <a:gd name="T90" fmla="*/ 191 w 195"/>
                <a:gd name="T91" fmla="*/ 433 h 1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95" h="170">
                  <a:moveTo>
                    <a:pt x="94" y="118"/>
                  </a:moveTo>
                  <a:lnTo>
                    <a:pt x="154" y="127"/>
                  </a:lnTo>
                  <a:lnTo>
                    <a:pt x="160" y="90"/>
                  </a:lnTo>
                  <a:lnTo>
                    <a:pt x="160" y="74"/>
                  </a:lnTo>
                  <a:lnTo>
                    <a:pt x="152" y="61"/>
                  </a:lnTo>
                  <a:lnTo>
                    <a:pt x="139" y="50"/>
                  </a:lnTo>
                  <a:lnTo>
                    <a:pt x="124" y="44"/>
                  </a:lnTo>
                  <a:lnTo>
                    <a:pt x="105" y="39"/>
                  </a:lnTo>
                  <a:lnTo>
                    <a:pt x="78" y="38"/>
                  </a:lnTo>
                  <a:lnTo>
                    <a:pt x="61" y="44"/>
                  </a:lnTo>
                  <a:lnTo>
                    <a:pt x="50" y="53"/>
                  </a:lnTo>
                  <a:lnTo>
                    <a:pt x="44" y="64"/>
                  </a:lnTo>
                  <a:lnTo>
                    <a:pt x="41" y="71"/>
                  </a:lnTo>
                  <a:lnTo>
                    <a:pt x="36" y="110"/>
                  </a:lnTo>
                  <a:lnTo>
                    <a:pt x="94" y="118"/>
                  </a:lnTo>
                  <a:lnTo>
                    <a:pt x="91" y="154"/>
                  </a:lnTo>
                  <a:lnTo>
                    <a:pt x="0" y="141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23" y="32"/>
                  </a:lnTo>
                  <a:lnTo>
                    <a:pt x="31" y="20"/>
                  </a:lnTo>
                  <a:lnTo>
                    <a:pt x="40" y="13"/>
                  </a:lnTo>
                  <a:lnTo>
                    <a:pt x="52" y="6"/>
                  </a:lnTo>
                  <a:lnTo>
                    <a:pt x="63" y="4"/>
                  </a:lnTo>
                  <a:lnTo>
                    <a:pt x="73" y="0"/>
                  </a:lnTo>
                  <a:lnTo>
                    <a:pt x="87" y="0"/>
                  </a:lnTo>
                  <a:lnTo>
                    <a:pt x="99" y="0"/>
                  </a:lnTo>
                  <a:lnTo>
                    <a:pt x="110" y="2"/>
                  </a:lnTo>
                  <a:lnTo>
                    <a:pt x="120" y="4"/>
                  </a:lnTo>
                  <a:lnTo>
                    <a:pt x="133" y="8"/>
                  </a:lnTo>
                  <a:lnTo>
                    <a:pt x="145" y="13"/>
                  </a:lnTo>
                  <a:lnTo>
                    <a:pt x="158" y="18"/>
                  </a:lnTo>
                  <a:lnTo>
                    <a:pt x="168" y="25"/>
                  </a:lnTo>
                  <a:lnTo>
                    <a:pt x="177" y="36"/>
                  </a:lnTo>
                  <a:lnTo>
                    <a:pt x="186" y="46"/>
                  </a:lnTo>
                  <a:lnTo>
                    <a:pt x="190" y="59"/>
                  </a:lnTo>
                  <a:lnTo>
                    <a:pt x="194" y="74"/>
                  </a:lnTo>
                  <a:lnTo>
                    <a:pt x="191" y="90"/>
                  </a:lnTo>
                  <a:lnTo>
                    <a:pt x="179" y="169"/>
                  </a:lnTo>
                  <a:lnTo>
                    <a:pt x="91" y="154"/>
                  </a:lnTo>
                  <a:lnTo>
                    <a:pt x="94" y="11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2" name="Freeform 319"/>
            <p:cNvSpPr>
              <a:spLocks/>
            </p:cNvSpPr>
            <p:nvPr/>
          </p:nvSpPr>
          <p:spPr bwMode="auto">
            <a:xfrm>
              <a:off x="2036" y="1717"/>
              <a:ext cx="231" cy="192"/>
            </a:xfrm>
            <a:custGeom>
              <a:avLst/>
              <a:gdLst>
                <a:gd name="T0" fmla="*/ 119 w 228"/>
                <a:gd name="T1" fmla="*/ 48 h 194"/>
                <a:gd name="T2" fmla="*/ 161 w 228"/>
                <a:gd name="T3" fmla="*/ 48 h 194"/>
                <a:gd name="T4" fmla="*/ 185 w 228"/>
                <a:gd name="T5" fmla="*/ 39 h 194"/>
                <a:gd name="T6" fmla="*/ 221 w 228"/>
                <a:gd name="T7" fmla="*/ 37 h 194"/>
                <a:gd name="T8" fmla="*/ 239 w 228"/>
                <a:gd name="T9" fmla="*/ 39 h 194"/>
                <a:gd name="T10" fmla="*/ 282 w 228"/>
                <a:gd name="T11" fmla="*/ 48 h 194"/>
                <a:gd name="T12" fmla="*/ 290 w 228"/>
                <a:gd name="T13" fmla="*/ 48 h 194"/>
                <a:gd name="T14" fmla="*/ 221 w 228"/>
                <a:gd name="T15" fmla="*/ 48 h 194"/>
                <a:gd name="T16" fmla="*/ 131 w 228"/>
                <a:gd name="T17" fmla="*/ 65 h 194"/>
                <a:gd name="T18" fmla="*/ 473 w 228"/>
                <a:gd name="T19" fmla="*/ 77 h 194"/>
                <a:gd name="T20" fmla="*/ 349 w 228"/>
                <a:gd name="T21" fmla="*/ 48 h 194"/>
                <a:gd name="T22" fmla="*/ 367 w 228"/>
                <a:gd name="T23" fmla="*/ 48 h 194"/>
                <a:gd name="T24" fmla="*/ 402 w 228"/>
                <a:gd name="T25" fmla="*/ 48 h 194"/>
                <a:gd name="T26" fmla="*/ 461 w 228"/>
                <a:gd name="T27" fmla="*/ 48 h 194"/>
                <a:gd name="T28" fmla="*/ 488 w 228"/>
                <a:gd name="T29" fmla="*/ 48 h 194"/>
                <a:gd name="T30" fmla="*/ 528 w 228"/>
                <a:gd name="T31" fmla="*/ 48 h 194"/>
                <a:gd name="T32" fmla="*/ 558 w 228"/>
                <a:gd name="T33" fmla="*/ 48 h 194"/>
                <a:gd name="T34" fmla="*/ 588 w 228"/>
                <a:gd name="T35" fmla="*/ 48 h 194"/>
                <a:gd name="T36" fmla="*/ 578 w 228"/>
                <a:gd name="T37" fmla="*/ 48 h 194"/>
                <a:gd name="T38" fmla="*/ 553 w 228"/>
                <a:gd name="T39" fmla="*/ 48 h 194"/>
                <a:gd name="T40" fmla="*/ 500 w 228"/>
                <a:gd name="T41" fmla="*/ 43 h 194"/>
                <a:gd name="T42" fmla="*/ 446 w 228"/>
                <a:gd name="T43" fmla="*/ 39 h 194"/>
                <a:gd name="T44" fmla="*/ 392 w 228"/>
                <a:gd name="T45" fmla="*/ 37 h 194"/>
                <a:gd name="T46" fmla="*/ 354 w 228"/>
                <a:gd name="T47" fmla="*/ 48 h 194"/>
                <a:gd name="T48" fmla="*/ 354 w 228"/>
                <a:gd name="T49" fmla="*/ 35 h 194"/>
                <a:gd name="T50" fmla="*/ 330 w 228"/>
                <a:gd name="T51" fmla="*/ 16 h 194"/>
                <a:gd name="T52" fmla="*/ 282 w 228"/>
                <a:gd name="T53" fmla="*/ 3 h 194"/>
                <a:gd name="T54" fmla="*/ 266 w 228"/>
                <a:gd name="T55" fmla="*/ 2 h 194"/>
                <a:gd name="T56" fmla="*/ 221 w 228"/>
                <a:gd name="T57" fmla="*/ 0 h 194"/>
                <a:gd name="T58" fmla="*/ 181 w 228"/>
                <a:gd name="T59" fmla="*/ 0 h 194"/>
                <a:gd name="T60" fmla="*/ 153 w 228"/>
                <a:gd name="T61" fmla="*/ 7 h 194"/>
                <a:gd name="T62" fmla="*/ 119 w 228"/>
                <a:gd name="T63" fmla="*/ 23 h 194"/>
                <a:gd name="T64" fmla="*/ 0 w 228"/>
                <a:gd name="T65" fmla="*/ 48 h 194"/>
                <a:gd name="T66" fmla="*/ 161 w 228"/>
                <a:gd name="T67" fmla="*/ 48 h 1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8" h="194">
                  <a:moveTo>
                    <a:pt x="63" y="106"/>
                  </a:moveTo>
                  <a:lnTo>
                    <a:pt x="42" y="96"/>
                  </a:lnTo>
                  <a:lnTo>
                    <a:pt x="63" y="53"/>
                  </a:lnTo>
                  <a:lnTo>
                    <a:pt x="66" y="43"/>
                  </a:lnTo>
                  <a:lnTo>
                    <a:pt x="75" y="39"/>
                  </a:lnTo>
                  <a:lnTo>
                    <a:pt x="82" y="37"/>
                  </a:lnTo>
                  <a:lnTo>
                    <a:pt x="88" y="37"/>
                  </a:lnTo>
                  <a:lnTo>
                    <a:pt x="94" y="39"/>
                  </a:lnTo>
                  <a:lnTo>
                    <a:pt x="103" y="43"/>
                  </a:lnTo>
                  <a:lnTo>
                    <a:pt x="107" y="50"/>
                  </a:lnTo>
                  <a:lnTo>
                    <a:pt x="109" y="58"/>
                  </a:lnTo>
                  <a:lnTo>
                    <a:pt x="109" y="66"/>
                  </a:lnTo>
                  <a:lnTo>
                    <a:pt x="105" y="76"/>
                  </a:lnTo>
                  <a:lnTo>
                    <a:pt x="88" y="117"/>
                  </a:lnTo>
                  <a:lnTo>
                    <a:pt x="63" y="106"/>
                  </a:lnTo>
                  <a:lnTo>
                    <a:pt x="48" y="140"/>
                  </a:lnTo>
                  <a:lnTo>
                    <a:pt x="164" y="193"/>
                  </a:lnTo>
                  <a:lnTo>
                    <a:pt x="178" y="159"/>
                  </a:lnTo>
                  <a:lnTo>
                    <a:pt x="116" y="129"/>
                  </a:lnTo>
                  <a:lnTo>
                    <a:pt x="132" y="94"/>
                  </a:lnTo>
                  <a:lnTo>
                    <a:pt x="139" y="81"/>
                  </a:lnTo>
                  <a:lnTo>
                    <a:pt x="144" y="75"/>
                  </a:lnTo>
                  <a:lnTo>
                    <a:pt x="153" y="73"/>
                  </a:lnTo>
                  <a:lnTo>
                    <a:pt x="162" y="75"/>
                  </a:lnTo>
                  <a:lnTo>
                    <a:pt x="174" y="81"/>
                  </a:lnTo>
                  <a:lnTo>
                    <a:pt x="183" y="85"/>
                  </a:lnTo>
                  <a:lnTo>
                    <a:pt x="191" y="87"/>
                  </a:lnTo>
                  <a:lnTo>
                    <a:pt x="197" y="89"/>
                  </a:lnTo>
                  <a:lnTo>
                    <a:pt x="203" y="89"/>
                  </a:lnTo>
                  <a:lnTo>
                    <a:pt x="210" y="92"/>
                  </a:lnTo>
                  <a:lnTo>
                    <a:pt x="227" y="53"/>
                  </a:lnTo>
                  <a:lnTo>
                    <a:pt x="222" y="51"/>
                  </a:lnTo>
                  <a:lnTo>
                    <a:pt x="218" y="53"/>
                  </a:lnTo>
                  <a:lnTo>
                    <a:pt x="214" y="53"/>
                  </a:lnTo>
                  <a:lnTo>
                    <a:pt x="208" y="53"/>
                  </a:lnTo>
                  <a:lnTo>
                    <a:pt x="199" y="50"/>
                  </a:lnTo>
                  <a:lnTo>
                    <a:pt x="187" y="43"/>
                  </a:lnTo>
                  <a:lnTo>
                    <a:pt x="169" y="39"/>
                  </a:lnTo>
                  <a:lnTo>
                    <a:pt x="157" y="35"/>
                  </a:lnTo>
                  <a:lnTo>
                    <a:pt x="149" y="37"/>
                  </a:lnTo>
                  <a:lnTo>
                    <a:pt x="141" y="41"/>
                  </a:lnTo>
                  <a:lnTo>
                    <a:pt x="134" y="48"/>
                  </a:lnTo>
                  <a:lnTo>
                    <a:pt x="134" y="35"/>
                  </a:lnTo>
                  <a:lnTo>
                    <a:pt x="130" y="27"/>
                  </a:lnTo>
                  <a:lnTo>
                    <a:pt x="123" y="16"/>
                  </a:lnTo>
                  <a:lnTo>
                    <a:pt x="117" y="9"/>
                  </a:lnTo>
                  <a:lnTo>
                    <a:pt x="107" y="3"/>
                  </a:lnTo>
                  <a:lnTo>
                    <a:pt x="103" y="2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2" y="0"/>
                  </a:lnTo>
                  <a:lnTo>
                    <a:pt x="73" y="0"/>
                  </a:lnTo>
                  <a:lnTo>
                    <a:pt x="65" y="3"/>
                  </a:lnTo>
                  <a:lnTo>
                    <a:pt x="59" y="7"/>
                  </a:lnTo>
                  <a:lnTo>
                    <a:pt x="50" y="14"/>
                  </a:lnTo>
                  <a:lnTo>
                    <a:pt x="42" y="23"/>
                  </a:lnTo>
                  <a:lnTo>
                    <a:pt x="38" y="35"/>
                  </a:lnTo>
                  <a:lnTo>
                    <a:pt x="0" y="117"/>
                  </a:lnTo>
                  <a:lnTo>
                    <a:pt x="48" y="140"/>
                  </a:lnTo>
                  <a:lnTo>
                    <a:pt x="63" y="106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Freeform 320"/>
            <p:cNvSpPr>
              <a:spLocks/>
            </p:cNvSpPr>
            <p:nvPr/>
          </p:nvSpPr>
          <p:spPr bwMode="auto">
            <a:xfrm>
              <a:off x="2199" y="1555"/>
              <a:ext cx="191" cy="187"/>
            </a:xfrm>
            <a:custGeom>
              <a:avLst/>
              <a:gdLst>
                <a:gd name="T0" fmla="*/ 211 w 190"/>
                <a:gd name="T1" fmla="*/ 31 h 190"/>
                <a:gd name="T2" fmla="*/ 224 w 190"/>
                <a:gd name="T3" fmla="*/ 31 h 190"/>
                <a:gd name="T4" fmla="*/ 228 w 190"/>
                <a:gd name="T5" fmla="*/ 31 h 190"/>
                <a:gd name="T6" fmla="*/ 226 w 190"/>
                <a:gd name="T7" fmla="*/ 31 h 190"/>
                <a:gd name="T8" fmla="*/ 220 w 190"/>
                <a:gd name="T9" fmla="*/ 37 h 190"/>
                <a:gd name="T10" fmla="*/ 217 w 190"/>
                <a:gd name="T11" fmla="*/ 40 h 190"/>
                <a:gd name="T12" fmla="*/ 207 w 190"/>
                <a:gd name="T13" fmla="*/ 44 h 190"/>
                <a:gd name="T14" fmla="*/ 194 w 190"/>
                <a:gd name="T15" fmla="*/ 47 h 190"/>
                <a:gd name="T16" fmla="*/ 178 w 190"/>
                <a:gd name="T17" fmla="*/ 48 h 190"/>
                <a:gd name="T18" fmla="*/ 84 w 190"/>
                <a:gd name="T19" fmla="*/ 45 h 190"/>
                <a:gd name="T20" fmla="*/ 62 w 190"/>
                <a:gd name="T21" fmla="*/ 38 h 190"/>
                <a:gd name="T22" fmla="*/ 52 w 190"/>
                <a:gd name="T23" fmla="*/ 33 h 190"/>
                <a:gd name="T24" fmla="*/ 37 w 190"/>
                <a:gd name="T25" fmla="*/ 31 h 190"/>
                <a:gd name="T26" fmla="*/ 34 w 190"/>
                <a:gd name="T27" fmla="*/ 31 h 190"/>
                <a:gd name="T28" fmla="*/ 35 w 190"/>
                <a:gd name="T29" fmla="*/ 31 h 190"/>
                <a:gd name="T30" fmla="*/ 41 w 190"/>
                <a:gd name="T31" fmla="*/ 31 h 190"/>
                <a:gd name="T32" fmla="*/ 46 w 190"/>
                <a:gd name="T33" fmla="*/ 31 h 190"/>
                <a:gd name="T34" fmla="*/ 54 w 190"/>
                <a:gd name="T35" fmla="*/ 31 h 190"/>
                <a:gd name="T36" fmla="*/ 67 w 190"/>
                <a:gd name="T37" fmla="*/ 31 h 190"/>
                <a:gd name="T38" fmla="*/ 84 w 190"/>
                <a:gd name="T39" fmla="*/ 31 h 190"/>
                <a:gd name="T40" fmla="*/ 178 w 190"/>
                <a:gd name="T41" fmla="*/ 31 h 190"/>
                <a:gd name="T42" fmla="*/ 201 w 190"/>
                <a:gd name="T43" fmla="*/ 31 h 190"/>
                <a:gd name="T44" fmla="*/ 224 w 190"/>
                <a:gd name="T45" fmla="*/ 25 h 190"/>
                <a:gd name="T46" fmla="*/ 188 w 190"/>
                <a:gd name="T47" fmla="*/ 4 h 190"/>
                <a:gd name="T48" fmla="*/ 80 w 190"/>
                <a:gd name="T49" fmla="*/ 0 h 190"/>
                <a:gd name="T50" fmla="*/ 54 w 190"/>
                <a:gd name="T51" fmla="*/ 6 h 190"/>
                <a:gd name="T52" fmla="*/ 34 w 190"/>
                <a:gd name="T53" fmla="*/ 19 h 190"/>
                <a:gd name="T54" fmla="*/ 20 w 190"/>
                <a:gd name="T55" fmla="*/ 31 h 190"/>
                <a:gd name="T56" fmla="*/ 16 w 190"/>
                <a:gd name="T57" fmla="*/ 31 h 190"/>
                <a:gd name="T58" fmla="*/ 4 w 190"/>
                <a:gd name="T59" fmla="*/ 31 h 190"/>
                <a:gd name="T60" fmla="*/ 0 w 190"/>
                <a:gd name="T61" fmla="*/ 31 h 190"/>
                <a:gd name="T62" fmla="*/ 2 w 190"/>
                <a:gd name="T63" fmla="*/ 31 h 190"/>
                <a:gd name="T64" fmla="*/ 20 w 190"/>
                <a:gd name="T65" fmla="*/ 44 h 190"/>
                <a:gd name="T66" fmla="*/ 37 w 190"/>
                <a:gd name="T67" fmla="*/ 52 h 190"/>
                <a:gd name="T68" fmla="*/ 75 w 190"/>
                <a:gd name="T69" fmla="*/ 60 h 190"/>
                <a:gd name="T70" fmla="*/ 182 w 190"/>
                <a:gd name="T71" fmla="*/ 61 h 190"/>
                <a:gd name="T72" fmla="*/ 210 w 190"/>
                <a:gd name="T73" fmla="*/ 59 h 190"/>
                <a:gd name="T74" fmla="*/ 228 w 190"/>
                <a:gd name="T75" fmla="*/ 55 h 190"/>
                <a:gd name="T76" fmla="*/ 240 w 190"/>
                <a:gd name="T77" fmla="*/ 49 h 190"/>
                <a:gd name="T78" fmla="*/ 247 w 190"/>
                <a:gd name="T79" fmla="*/ 46 h 190"/>
                <a:gd name="T80" fmla="*/ 258 w 190"/>
                <a:gd name="T81" fmla="*/ 37 h 190"/>
                <a:gd name="T82" fmla="*/ 264 w 190"/>
                <a:gd name="T83" fmla="*/ 31 h 190"/>
                <a:gd name="T84" fmla="*/ 259 w 190"/>
                <a:gd name="T85" fmla="*/ 31 h 190"/>
                <a:gd name="T86" fmla="*/ 240 w 190"/>
                <a:gd name="T87" fmla="*/ 31 h 190"/>
                <a:gd name="T88" fmla="*/ 201 w 190"/>
                <a:gd name="T89" fmla="*/ 31 h 1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90" h="190">
                  <a:moveTo>
                    <a:pt x="126" y="55"/>
                  </a:moveTo>
                  <a:lnTo>
                    <a:pt x="136" y="66"/>
                  </a:lnTo>
                  <a:lnTo>
                    <a:pt x="142" y="76"/>
                  </a:lnTo>
                  <a:lnTo>
                    <a:pt x="149" y="85"/>
                  </a:lnTo>
                  <a:lnTo>
                    <a:pt x="151" y="92"/>
                  </a:lnTo>
                  <a:lnTo>
                    <a:pt x="153" y="101"/>
                  </a:lnTo>
                  <a:lnTo>
                    <a:pt x="153" y="110"/>
                  </a:lnTo>
                  <a:lnTo>
                    <a:pt x="151" y="117"/>
                  </a:lnTo>
                  <a:lnTo>
                    <a:pt x="149" y="124"/>
                  </a:lnTo>
                  <a:lnTo>
                    <a:pt x="145" y="129"/>
                  </a:lnTo>
                  <a:lnTo>
                    <a:pt x="142" y="135"/>
                  </a:lnTo>
                  <a:lnTo>
                    <a:pt x="138" y="140"/>
                  </a:lnTo>
                  <a:lnTo>
                    <a:pt x="132" y="143"/>
                  </a:lnTo>
                  <a:lnTo>
                    <a:pt x="126" y="148"/>
                  </a:lnTo>
                  <a:lnTo>
                    <a:pt x="119" y="150"/>
                  </a:lnTo>
                  <a:lnTo>
                    <a:pt x="110" y="152"/>
                  </a:lnTo>
                  <a:lnTo>
                    <a:pt x="103" y="152"/>
                  </a:lnTo>
                  <a:lnTo>
                    <a:pt x="94" y="150"/>
                  </a:lnTo>
                  <a:lnTo>
                    <a:pt x="84" y="145"/>
                  </a:lnTo>
                  <a:lnTo>
                    <a:pt x="73" y="140"/>
                  </a:lnTo>
                  <a:lnTo>
                    <a:pt x="62" y="131"/>
                  </a:lnTo>
                  <a:lnTo>
                    <a:pt x="52" y="122"/>
                  </a:lnTo>
                  <a:lnTo>
                    <a:pt x="43" y="112"/>
                  </a:lnTo>
                  <a:lnTo>
                    <a:pt x="37" y="103"/>
                  </a:lnTo>
                  <a:lnTo>
                    <a:pt x="35" y="95"/>
                  </a:lnTo>
                  <a:lnTo>
                    <a:pt x="34" y="87"/>
                  </a:lnTo>
                  <a:lnTo>
                    <a:pt x="34" y="78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41" y="59"/>
                  </a:lnTo>
                  <a:lnTo>
                    <a:pt x="46" y="53"/>
                  </a:lnTo>
                  <a:lnTo>
                    <a:pt x="50" y="48"/>
                  </a:lnTo>
                  <a:lnTo>
                    <a:pt x="54" y="44"/>
                  </a:lnTo>
                  <a:lnTo>
                    <a:pt x="60" y="40"/>
                  </a:lnTo>
                  <a:lnTo>
                    <a:pt x="67" y="38"/>
                  </a:lnTo>
                  <a:lnTo>
                    <a:pt x="75" y="36"/>
                  </a:lnTo>
                  <a:lnTo>
                    <a:pt x="84" y="36"/>
                  </a:lnTo>
                  <a:lnTo>
                    <a:pt x="92" y="38"/>
                  </a:lnTo>
                  <a:lnTo>
                    <a:pt x="103" y="43"/>
                  </a:lnTo>
                  <a:lnTo>
                    <a:pt x="113" y="46"/>
                  </a:lnTo>
                  <a:lnTo>
                    <a:pt x="126" y="55"/>
                  </a:lnTo>
                  <a:lnTo>
                    <a:pt x="149" y="25"/>
                  </a:lnTo>
                  <a:lnTo>
                    <a:pt x="130" y="13"/>
                  </a:lnTo>
                  <a:lnTo>
                    <a:pt x="113" y="4"/>
                  </a:lnTo>
                  <a:lnTo>
                    <a:pt x="96" y="0"/>
                  </a:lnTo>
                  <a:lnTo>
                    <a:pt x="80" y="0"/>
                  </a:lnTo>
                  <a:lnTo>
                    <a:pt x="67" y="2"/>
                  </a:lnTo>
                  <a:lnTo>
                    <a:pt x="54" y="6"/>
                  </a:lnTo>
                  <a:lnTo>
                    <a:pt x="41" y="13"/>
                  </a:lnTo>
                  <a:lnTo>
                    <a:pt x="34" y="19"/>
                  </a:lnTo>
                  <a:lnTo>
                    <a:pt x="25" y="25"/>
                  </a:lnTo>
                  <a:lnTo>
                    <a:pt x="20" y="32"/>
                  </a:lnTo>
                  <a:lnTo>
                    <a:pt x="16" y="38"/>
                  </a:lnTo>
                  <a:lnTo>
                    <a:pt x="9" y="46"/>
                  </a:lnTo>
                  <a:lnTo>
                    <a:pt x="4" y="57"/>
                  </a:lnTo>
                  <a:lnTo>
                    <a:pt x="2" y="69"/>
                  </a:lnTo>
                  <a:lnTo>
                    <a:pt x="0" y="82"/>
                  </a:lnTo>
                  <a:lnTo>
                    <a:pt x="0" y="97"/>
                  </a:lnTo>
                  <a:lnTo>
                    <a:pt x="2" y="112"/>
                  </a:lnTo>
                  <a:lnTo>
                    <a:pt x="8" y="129"/>
                  </a:lnTo>
                  <a:lnTo>
                    <a:pt x="20" y="143"/>
                  </a:lnTo>
                  <a:lnTo>
                    <a:pt x="37" y="161"/>
                  </a:lnTo>
                  <a:lnTo>
                    <a:pt x="57" y="175"/>
                  </a:lnTo>
                  <a:lnTo>
                    <a:pt x="75" y="184"/>
                  </a:lnTo>
                  <a:lnTo>
                    <a:pt x="92" y="189"/>
                  </a:lnTo>
                  <a:lnTo>
                    <a:pt x="107" y="189"/>
                  </a:lnTo>
                  <a:lnTo>
                    <a:pt x="121" y="186"/>
                  </a:lnTo>
                  <a:lnTo>
                    <a:pt x="135" y="182"/>
                  </a:lnTo>
                  <a:lnTo>
                    <a:pt x="145" y="175"/>
                  </a:lnTo>
                  <a:lnTo>
                    <a:pt x="153" y="169"/>
                  </a:lnTo>
                  <a:lnTo>
                    <a:pt x="161" y="161"/>
                  </a:lnTo>
                  <a:lnTo>
                    <a:pt x="165" y="154"/>
                  </a:lnTo>
                  <a:lnTo>
                    <a:pt x="172" y="148"/>
                  </a:lnTo>
                  <a:lnTo>
                    <a:pt x="176" y="140"/>
                  </a:lnTo>
                  <a:lnTo>
                    <a:pt x="183" y="129"/>
                  </a:lnTo>
                  <a:lnTo>
                    <a:pt x="186" y="118"/>
                  </a:lnTo>
                  <a:lnTo>
                    <a:pt x="189" y="103"/>
                  </a:lnTo>
                  <a:lnTo>
                    <a:pt x="189" y="91"/>
                  </a:lnTo>
                  <a:lnTo>
                    <a:pt x="184" y="76"/>
                  </a:lnTo>
                  <a:lnTo>
                    <a:pt x="179" y="59"/>
                  </a:lnTo>
                  <a:lnTo>
                    <a:pt x="165" y="43"/>
                  </a:lnTo>
                  <a:lnTo>
                    <a:pt x="149" y="25"/>
                  </a:lnTo>
                  <a:lnTo>
                    <a:pt x="126" y="55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Freeform 321"/>
            <p:cNvSpPr>
              <a:spLocks/>
            </p:cNvSpPr>
            <p:nvPr/>
          </p:nvSpPr>
          <p:spPr bwMode="auto">
            <a:xfrm>
              <a:off x="2334" y="1459"/>
              <a:ext cx="144" cy="167"/>
            </a:xfrm>
            <a:custGeom>
              <a:avLst/>
              <a:gdLst>
                <a:gd name="T0" fmla="*/ 143 w 144"/>
                <a:gd name="T1" fmla="*/ 142 h 167"/>
                <a:gd name="T2" fmla="*/ 113 w 144"/>
                <a:gd name="T3" fmla="*/ 166 h 167"/>
                <a:gd name="T4" fmla="*/ 0 w 144"/>
                <a:gd name="T5" fmla="*/ 23 h 167"/>
                <a:gd name="T6" fmla="*/ 28 w 144"/>
                <a:gd name="T7" fmla="*/ 0 h 167"/>
                <a:gd name="T8" fmla="*/ 143 w 144"/>
                <a:gd name="T9" fmla="*/ 142 h 167"/>
                <a:gd name="T10" fmla="*/ 143 w 144"/>
                <a:gd name="T11" fmla="*/ 142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4" h="167">
                  <a:moveTo>
                    <a:pt x="143" y="142"/>
                  </a:moveTo>
                  <a:lnTo>
                    <a:pt x="113" y="166"/>
                  </a:lnTo>
                  <a:lnTo>
                    <a:pt x="0" y="23"/>
                  </a:lnTo>
                  <a:lnTo>
                    <a:pt x="28" y="0"/>
                  </a:lnTo>
                  <a:lnTo>
                    <a:pt x="143" y="14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Freeform 322"/>
            <p:cNvSpPr>
              <a:spLocks/>
            </p:cNvSpPr>
            <p:nvPr/>
          </p:nvSpPr>
          <p:spPr bwMode="auto">
            <a:xfrm>
              <a:off x="2392" y="1344"/>
              <a:ext cx="168" cy="201"/>
            </a:xfrm>
            <a:custGeom>
              <a:avLst/>
              <a:gdLst>
                <a:gd name="T0" fmla="*/ 73 w 170"/>
                <a:gd name="T1" fmla="*/ 65 h 204"/>
                <a:gd name="T2" fmla="*/ 55 w 170"/>
                <a:gd name="T3" fmla="*/ 72 h 204"/>
                <a:gd name="T4" fmla="*/ 42 w 170"/>
                <a:gd name="T5" fmla="*/ 34 h 204"/>
                <a:gd name="T6" fmla="*/ 15 w 170"/>
                <a:gd name="T7" fmla="*/ 34 h 204"/>
                <a:gd name="T8" fmla="*/ 0 w 170"/>
                <a:gd name="T9" fmla="*/ 34 h 204"/>
                <a:gd name="T10" fmla="*/ 52 w 170"/>
                <a:gd name="T11" fmla="*/ 0 h 204"/>
                <a:gd name="T12" fmla="*/ 61 w 170"/>
                <a:gd name="T13" fmla="*/ 27 h 204"/>
                <a:gd name="T14" fmla="*/ 42 w 170"/>
                <a:gd name="T15" fmla="*/ 34 h 204"/>
                <a:gd name="T16" fmla="*/ 73 w 170"/>
                <a:gd name="T17" fmla="*/ 65 h 204"/>
                <a:gd name="T18" fmla="*/ 73 w 170"/>
                <a:gd name="T19" fmla="*/ 65 h 2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0" h="204">
                  <a:moveTo>
                    <a:pt x="169" y="184"/>
                  </a:moveTo>
                  <a:lnTo>
                    <a:pt x="134" y="203"/>
                  </a:lnTo>
                  <a:lnTo>
                    <a:pt x="63" y="73"/>
                  </a:lnTo>
                  <a:lnTo>
                    <a:pt x="15" y="98"/>
                  </a:lnTo>
                  <a:lnTo>
                    <a:pt x="0" y="71"/>
                  </a:lnTo>
                  <a:lnTo>
                    <a:pt x="128" y="0"/>
                  </a:lnTo>
                  <a:lnTo>
                    <a:pt x="145" y="27"/>
                  </a:lnTo>
                  <a:lnTo>
                    <a:pt x="97" y="54"/>
                  </a:lnTo>
                  <a:lnTo>
                    <a:pt x="169" y="18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6" name="Freeform 323"/>
            <p:cNvSpPr>
              <a:spLocks/>
            </p:cNvSpPr>
            <p:nvPr/>
          </p:nvSpPr>
          <p:spPr bwMode="auto">
            <a:xfrm>
              <a:off x="2685" y="1272"/>
              <a:ext cx="168" cy="201"/>
            </a:xfrm>
            <a:custGeom>
              <a:avLst/>
              <a:gdLst>
                <a:gd name="T0" fmla="*/ 137 w 168"/>
                <a:gd name="T1" fmla="*/ 30 h 202"/>
                <a:gd name="T2" fmla="*/ 42 w 168"/>
                <a:gd name="T3" fmla="*/ 48 h 202"/>
                <a:gd name="T4" fmla="*/ 48 w 168"/>
                <a:gd name="T5" fmla="*/ 85 h 202"/>
                <a:gd name="T6" fmla="*/ 137 w 168"/>
                <a:gd name="T7" fmla="*/ 71 h 202"/>
                <a:gd name="T8" fmla="*/ 141 w 168"/>
                <a:gd name="T9" fmla="*/ 101 h 202"/>
                <a:gd name="T10" fmla="*/ 54 w 168"/>
                <a:gd name="T11" fmla="*/ 101 h 202"/>
                <a:gd name="T12" fmla="*/ 63 w 168"/>
                <a:gd name="T13" fmla="*/ 101 h 202"/>
                <a:gd name="T14" fmla="*/ 160 w 168"/>
                <a:gd name="T15" fmla="*/ 101 h 202"/>
                <a:gd name="T16" fmla="*/ 167 w 168"/>
                <a:gd name="T17" fmla="*/ 102 h 202"/>
                <a:gd name="T18" fmla="*/ 29 w 168"/>
                <a:gd name="T19" fmla="*/ 126 h 202"/>
                <a:gd name="T20" fmla="*/ 0 w 168"/>
                <a:gd name="T21" fmla="*/ 23 h 202"/>
                <a:gd name="T22" fmla="*/ 132 w 168"/>
                <a:gd name="T23" fmla="*/ 0 h 202"/>
                <a:gd name="T24" fmla="*/ 137 w 168"/>
                <a:gd name="T25" fmla="*/ 30 h 202"/>
                <a:gd name="T26" fmla="*/ 137 w 168"/>
                <a:gd name="T27" fmla="*/ 30 h 2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8" h="202">
                  <a:moveTo>
                    <a:pt x="137" y="30"/>
                  </a:moveTo>
                  <a:lnTo>
                    <a:pt x="42" y="48"/>
                  </a:lnTo>
                  <a:lnTo>
                    <a:pt x="48" y="85"/>
                  </a:lnTo>
                  <a:lnTo>
                    <a:pt x="137" y="71"/>
                  </a:lnTo>
                  <a:lnTo>
                    <a:pt x="141" y="103"/>
                  </a:lnTo>
                  <a:lnTo>
                    <a:pt x="54" y="117"/>
                  </a:lnTo>
                  <a:lnTo>
                    <a:pt x="63" y="163"/>
                  </a:lnTo>
                  <a:lnTo>
                    <a:pt x="160" y="147"/>
                  </a:lnTo>
                  <a:lnTo>
                    <a:pt x="167" y="177"/>
                  </a:lnTo>
                  <a:lnTo>
                    <a:pt x="29" y="201"/>
                  </a:lnTo>
                  <a:lnTo>
                    <a:pt x="0" y="23"/>
                  </a:lnTo>
                  <a:lnTo>
                    <a:pt x="132" y="0"/>
                  </a:lnTo>
                  <a:lnTo>
                    <a:pt x="137" y="3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" name="Freeform 324"/>
            <p:cNvSpPr>
              <a:spLocks/>
            </p:cNvSpPr>
            <p:nvPr/>
          </p:nvSpPr>
          <p:spPr bwMode="auto">
            <a:xfrm>
              <a:off x="2863" y="1257"/>
              <a:ext cx="153" cy="192"/>
            </a:xfrm>
            <a:custGeom>
              <a:avLst/>
              <a:gdLst>
                <a:gd name="T0" fmla="*/ 157 w 152"/>
                <a:gd name="T1" fmla="*/ 265 h 191"/>
                <a:gd name="T2" fmla="*/ 45 w 152"/>
                <a:gd name="T3" fmla="*/ 260 h 191"/>
                <a:gd name="T4" fmla="*/ 55 w 152"/>
                <a:gd name="T5" fmla="*/ 37 h 191"/>
                <a:gd name="T6" fmla="*/ 0 w 152"/>
                <a:gd name="T7" fmla="*/ 34 h 191"/>
                <a:gd name="T8" fmla="*/ 2 w 152"/>
                <a:gd name="T9" fmla="*/ 0 h 191"/>
                <a:gd name="T10" fmla="*/ 226 w 152"/>
                <a:gd name="T11" fmla="*/ 12 h 191"/>
                <a:gd name="T12" fmla="*/ 223 w 152"/>
                <a:gd name="T13" fmla="*/ 44 h 191"/>
                <a:gd name="T14" fmla="*/ 168 w 152"/>
                <a:gd name="T15" fmla="*/ 39 h 191"/>
                <a:gd name="T16" fmla="*/ 157 w 152"/>
                <a:gd name="T17" fmla="*/ 265 h 191"/>
                <a:gd name="T18" fmla="*/ 157 w 152"/>
                <a:gd name="T19" fmla="*/ 265 h 1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" h="191">
                  <a:moveTo>
                    <a:pt x="82" y="190"/>
                  </a:moveTo>
                  <a:lnTo>
                    <a:pt x="45" y="185"/>
                  </a:lnTo>
                  <a:lnTo>
                    <a:pt x="55" y="37"/>
                  </a:lnTo>
                  <a:lnTo>
                    <a:pt x="0" y="34"/>
                  </a:lnTo>
                  <a:lnTo>
                    <a:pt x="2" y="0"/>
                  </a:lnTo>
                  <a:lnTo>
                    <a:pt x="151" y="12"/>
                  </a:lnTo>
                  <a:lnTo>
                    <a:pt x="148" y="44"/>
                  </a:lnTo>
                  <a:lnTo>
                    <a:pt x="93" y="39"/>
                  </a:lnTo>
                  <a:lnTo>
                    <a:pt x="82" y="19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8" name="Freeform 325"/>
            <p:cNvSpPr>
              <a:spLocks/>
            </p:cNvSpPr>
            <p:nvPr/>
          </p:nvSpPr>
          <p:spPr bwMode="auto">
            <a:xfrm>
              <a:off x="3103" y="1346"/>
              <a:ext cx="176" cy="211"/>
            </a:xfrm>
            <a:custGeom>
              <a:avLst/>
              <a:gdLst>
                <a:gd name="T0" fmla="*/ 110 w 176"/>
                <a:gd name="T1" fmla="*/ 78 h 211"/>
                <a:gd name="T2" fmla="*/ 136 w 176"/>
                <a:gd name="T3" fmla="*/ 46 h 211"/>
                <a:gd name="T4" fmla="*/ 136 w 176"/>
                <a:gd name="T5" fmla="*/ 46 h 211"/>
                <a:gd name="T6" fmla="*/ 128 w 176"/>
                <a:gd name="T7" fmla="*/ 122 h 211"/>
                <a:gd name="T8" fmla="*/ 85 w 176"/>
                <a:gd name="T9" fmla="*/ 103 h 211"/>
                <a:gd name="T10" fmla="*/ 110 w 176"/>
                <a:gd name="T11" fmla="*/ 78 h 211"/>
                <a:gd name="T12" fmla="*/ 82 w 176"/>
                <a:gd name="T13" fmla="*/ 54 h 211"/>
                <a:gd name="T14" fmla="*/ 0 w 176"/>
                <a:gd name="T15" fmla="*/ 140 h 211"/>
                <a:gd name="T16" fmla="*/ 37 w 176"/>
                <a:gd name="T17" fmla="*/ 158 h 211"/>
                <a:gd name="T18" fmla="*/ 64 w 176"/>
                <a:gd name="T19" fmla="*/ 128 h 211"/>
                <a:gd name="T20" fmla="*/ 124 w 176"/>
                <a:gd name="T21" fmla="*/ 156 h 211"/>
                <a:gd name="T22" fmla="*/ 119 w 176"/>
                <a:gd name="T23" fmla="*/ 193 h 211"/>
                <a:gd name="T24" fmla="*/ 158 w 176"/>
                <a:gd name="T25" fmla="*/ 210 h 211"/>
                <a:gd name="T26" fmla="*/ 175 w 176"/>
                <a:gd name="T27" fmla="*/ 18 h 211"/>
                <a:gd name="T28" fmla="*/ 133 w 176"/>
                <a:gd name="T29" fmla="*/ 0 h 211"/>
                <a:gd name="T30" fmla="*/ 82 w 176"/>
                <a:gd name="T31" fmla="*/ 54 h 211"/>
                <a:gd name="T32" fmla="*/ 110 w 176"/>
                <a:gd name="T33" fmla="*/ 78 h 211"/>
                <a:gd name="T34" fmla="*/ 110 w 176"/>
                <a:gd name="T35" fmla="*/ 78 h 2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6" h="211">
                  <a:moveTo>
                    <a:pt x="110" y="78"/>
                  </a:moveTo>
                  <a:lnTo>
                    <a:pt x="136" y="46"/>
                  </a:lnTo>
                  <a:lnTo>
                    <a:pt x="128" y="122"/>
                  </a:lnTo>
                  <a:lnTo>
                    <a:pt x="85" y="103"/>
                  </a:lnTo>
                  <a:lnTo>
                    <a:pt x="110" y="78"/>
                  </a:lnTo>
                  <a:lnTo>
                    <a:pt x="82" y="54"/>
                  </a:lnTo>
                  <a:lnTo>
                    <a:pt x="0" y="140"/>
                  </a:lnTo>
                  <a:lnTo>
                    <a:pt x="37" y="158"/>
                  </a:lnTo>
                  <a:lnTo>
                    <a:pt x="64" y="128"/>
                  </a:lnTo>
                  <a:lnTo>
                    <a:pt x="124" y="156"/>
                  </a:lnTo>
                  <a:lnTo>
                    <a:pt x="119" y="193"/>
                  </a:lnTo>
                  <a:lnTo>
                    <a:pt x="158" y="210"/>
                  </a:lnTo>
                  <a:lnTo>
                    <a:pt x="175" y="18"/>
                  </a:lnTo>
                  <a:lnTo>
                    <a:pt x="133" y="0"/>
                  </a:lnTo>
                  <a:lnTo>
                    <a:pt x="82" y="54"/>
                  </a:lnTo>
                  <a:lnTo>
                    <a:pt x="110" y="7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Freeform 326"/>
            <p:cNvSpPr>
              <a:spLocks/>
            </p:cNvSpPr>
            <p:nvPr/>
          </p:nvSpPr>
          <p:spPr bwMode="auto">
            <a:xfrm>
              <a:off x="3319" y="1420"/>
              <a:ext cx="193" cy="202"/>
            </a:xfrm>
            <a:custGeom>
              <a:avLst/>
              <a:gdLst>
                <a:gd name="T0" fmla="*/ 344 w 191"/>
                <a:gd name="T1" fmla="*/ 73 h 203"/>
                <a:gd name="T2" fmla="*/ 408 w 191"/>
                <a:gd name="T3" fmla="*/ 98 h 203"/>
                <a:gd name="T4" fmla="*/ 27 w 191"/>
                <a:gd name="T5" fmla="*/ 127 h 203"/>
                <a:gd name="T6" fmla="*/ 0 w 191"/>
                <a:gd name="T7" fmla="*/ 103 h 203"/>
                <a:gd name="T8" fmla="*/ 140 w 191"/>
                <a:gd name="T9" fmla="*/ 0 h 203"/>
                <a:gd name="T10" fmla="*/ 198 w 191"/>
                <a:gd name="T11" fmla="*/ 25 h 203"/>
                <a:gd name="T12" fmla="*/ 42 w 191"/>
                <a:gd name="T13" fmla="*/ 101 h 203"/>
                <a:gd name="T14" fmla="*/ 42 w 191"/>
                <a:gd name="T15" fmla="*/ 101 h 203"/>
                <a:gd name="T16" fmla="*/ 344 w 191"/>
                <a:gd name="T17" fmla="*/ 73 h 203"/>
                <a:gd name="T18" fmla="*/ 344 w 191"/>
                <a:gd name="T19" fmla="*/ 73 h 2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1" h="203">
                  <a:moveTo>
                    <a:pt x="158" y="73"/>
                  </a:moveTo>
                  <a:lnTo>
                    <a:pt x="190" y="98"/>
                  </a:lnTo>
                  <a:lnTo>
                    <a:pt x="27" y="202"/>
                  </a:lnTo>
                  <a:lnTo>
                    <a:pt x="0" y="178"/>
                  </a:lnTo>
                  <a:lnTo>
                    <a:pt x="65" y="0"/>
                  </a:lnTo>
                  <a:lnTo>
                    <a:pt x="96" y="25"/>
                  </a:lnTo>
                  <a:lnTo>
                    <a:pt x="42" y="156"/>
                  </a:lnTo>
                  <a:lnTo>
                    <a:pt x="158" y="73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0" name="Freeform 327"/>
            <p:cNvSpPr>
              <a:spLocks/>
            </p:cNvSpPr>
            <p:nvPr/>
          </p:nvSpPr>
          <p:spPr bwMode="auto">
            <a:xfrm>
              <a:off x="3410" y="1617"/>
              <a:ext cx="211" cy="196"/>
            </a:xfrm>
            <a:custGeom>
              <a:avLst/>
              <a:gdLst>
                <a:gd name="T0" fmla="*/ 131 w 211"/>
                <a:gd name="T1" fmla="*/ 52 h 196"/>
                <a:gd name="T2" fmla="*/ 163 w 211"/>
                <a:gd name="T3" fmla="*/ 41 h 196"/>
                <a:gd name="T4" fmla="*/ 163 w 211"/>
                <a:gd name="T5" fmla="*/ 41 h 196"/>
                <a:gd name="T6" fmla="*/ 119 w 211"/>
                <a:gd name="T7" fmla="*/ 102 h 196"/>
                <a:gd name="T8" fmla="*/ 92 w 211"/>
                <a:gd name="T9" fmla="*/ 66 h 196"/>
                <a:gd name="T10" fmla="*/ 131 w 211"/>
                <a:gd name="T11" fmla="*/ 52 h 196"/>
                <a:gd name="T12" fmla="*/ 117 w 211"/>
                <a:gd name="T13" fmla="*/ 20 h 196"/>
                <a:gd name="T14" fmla="*/ 0 w 211"/>
                <a:gd name="T15" fmla="*/ 56 h 196"/>
                <a:gd name="T16" fmla="*/ 23 w 211"/>
                <a:gd name="T17" fmla="*/ 87 h 196"/>
                <a:gd name="T18" fmla="*/ 62 w 211"/>
                <a:gd name="T19" fmla="*/ 75 h 196"/>
                <a:gd name="T20" fmla="*/ 101 w 211"/>
                <a:gd name="T21" fmla="*/ 130 h 196"/>
                <a:gd name="T22" fmla="*/ 80 w 211"/>
                <a:gd name="T23" fmla="*/ 161 h 196"/>
                <a:gd name="T24" fmla="*/ 103 w 211"/>
                <a:gd name="T25" fmla="*/ 195 h 196"/>
                <a:gd name="T26" fmla="*/ 210 w 211"/>
                <a:gd name="T27" fmla="*/ 35 h 196"/>
                <a:gd name="T28" fmla="*/ 184 w 211"/>
                <a:gd name="T29" fmla="*/ 0 h 196"/>
                <a:gd name="T30" fmla="*/ 117 w 211"/>
                <a:gd name="T31" fmla="*/ 20 h 196"/>
                <a:gd name="T32" fmla="*/ 131 w 211"/>
                <a:gd name="T33" fmla="*/ 52 h 196"/>
                <a:gd name="T34" fmla="*/ 131 w 211"/>
                <a:gd name="T35" fmla="*/ 52 h 1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1" h="196">
                  <a:moveTo>
                    <a:pt x="131" y="52"/>
                  </a:moveTo>
                  <a:lnTo>
                    <a:pt x="163" y="41"/>
                  </a:lnTo>
                  <a:lnTo>
                    <a:pt x="119" y="102"/>
                  </a:lnTo>
                  <a:lnTo>
                    <a:pt x="92" y="66"/>
                  </a:lnTo>
                  <a:lnTo>
                    <a:pt x="131" y="52"/>
                  </a:lnTo>
                  <a:lnTo>
                    <a:pt x="117" y="20"/>
                  </a:lnTo>
                  <a:lnTo>
                    <a:pt x="0" y="56"/>
                  </a:lnTo>
                  <a:lnTo>
                    <a:pt x="23" y="87"/>
                  </a:lnTo>
                  <a:lnTo>
                    <a:pt x="62" y="75"/>
                  </a:lnTo>
                  <a:lnTo>
                    <a:pt x="101" y="130"/>
                  </a:lnTo>
                  <a:lnTo>
                    <a:pt x="80" y="161"/>
                  </a:lnTo>
                  <a:lnTo>
                    <a:pt x="103" y="195"/>
                  </a:lnTo>
                  <a:lnTo>
                    <a:pt x="210" y="35"/>
                  </a:lnTo>
                  <a:lnTo>
                    <a:pt x="184" y="0"/>
                  </a:lnTo>
                  <a:lnTo>
                    <a:pt x="117" y="20"/>
                  </a:lnTo>
                  <a:lnTo>
                    <a:pt x="131" y="5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1" name="Freeform 328"/>
            <p:cNvSpPr>
              <a:spLocks/>
            </p:cNvSpPr>
            <p:nvPr/>
          </p:nvSpPr>
          <p:spPr bwMode="auto">
            <a:xfrm>
              <a:off x="3507" y="1726"/>
              <a:ext cx="226" cy="202"/>
            </a:xfrm>
            <a:custGeom>
              <a:avLst/>
              <a:gdLst>
                <a:gd name="T0" fmla="*/ 402 w 224"/>
                <a:gd name="T1" fmla="*/ 51 h 204"/>
                <a:gd name="T2" fmla="*/ 428 w 224"/>
                <a:gd name="T3" fmla="*/ 61 h 204"/>
                <a:gd name="T4" fmla="*/ 54 w 224"/>
                <a:gd name="T5" fmla="*/ 103 h 204"/>
                <a:gd name="T6" fmla="*/ 42 w 224"/>
                <a:gd name="T7" fmla="*/ 85 h 204"/>
                <a:gd name="T8" fmla="*/ 252 w 224"/>
                <a:gd name="T9" fmla="*/ 51 h 204"/>
                <a:gd name="T10" fmla="*/ 252 w 224"/>
                <a:gd name="T11" fmla="*/ 50 h 204"/>
                <a:gd name="T12" fmla="*/ 13 w 224"/>
                <a:gd name="T13" fmla="*/ 51 h 204"/>
                <a:gd name="T14" fmla="*/ 0 w 224"/>
                <a:gd name="T15" fmla="*/ 51 h 204"/>
                <a:gd name="T16" fmla="*/ 340 w 224"/>
                <a:gd name="T17" fmla="*/ 0 h 204"/>
                <a:gd name="T18" fmla="*/ 362 w 224"/>
                <a:gd name="T19" fmla="*/ 37 h 204"/>
                <a:gd name="T20" fmla="*/ 168 w 224"/>
                <a:gd name="T21" fmla="*/ 74 h 204"/>
                <a:gd name="T22" fmla="*/ 168 w 224"/>
                <a:gd name="T23" fmla="*/ 74 h 204"/>
                <a:gd name="T24" fmla="*/ 402 w 224"/>
                <a:gd name="T25" fmla="*/ 51 h 204"/>
                <a:gd name="T26" fmla="*/ 402 w 224"/>
                <a:gd name="T27" fmla="*/ 51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24" h="204">
                  <a:moveTo>
                    <a:pt x="210" y="104"/>
                  </a:moveTo>
                  <a:lnTo>
                    <a:pt x="223" y="136"/>
                  </a:lnTo>
                  <a:lnTo>
                    <a:pt x="54" y="203"/>
                  </a:lnTo>
                  <a:lnTo>
                    <a:pt x="42" y="167"/>
                  </a:lnTo>
                  <a:lnTo>
                    <a:pt x="135" y="52"/>
                  </a:lnTo>
                  <a:lnTo>
                    <a:pt x="135" y="50"/>
                  </a:lnTo>
                  <a:lnTo>
                    <a:pt x="13" y="98"/>
                  </a:lnTo>
                  <a:lnTo>
                    <a:pt x="0" y="64"/>
                  </a:lnTo>
                  <a:lnTo>
                    <a:pt x="170" y="0"/>
                  </a:lnTo>
                  <a:lnTo>
                    <a:pt x="185" y="37"/>
                  </a:lnTo>
                  <a:lnTo>
                    <a:pt x="93" y="149"/>
                  </a:lnTo>
                  <a:lnTo>
                    <a:pt x="210" y="10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Freeform 329"/>
            <p:cNvSpPr>
              <a:spLocks/>
            </p:cNvSpPr>
            <p:nvPr/>
          </p:nvSpPr>
          <p:spPr bwMode="auto">
            <a:xfrm>
              <a:off x="3560" y="1949"/>
              <a:ext cx="192" cy="149"/>
            </a:xfrm>
            <a:custGeom>
              <a:avLst/>
              <a:gdLst>
                <a:gd name="T0" fmla="*/ 3 w 192"/>
                <a:gd name="T1" fmla="*/ 38 h 151"/>
                <a:gd name="T2" fmla="*/ 0 w 192"/>
                <a:gd name="T3" fmla="*/ 37 h 151"/>
                <a:gd name="T4" fmla="*/ 149 w 192"/>
                <a:gd name="T5" fmla="*/ 37 h 151"/>
                <a:gd name="T6" fmla="*/ 140 w 192"/>
                <a:gd name="T7" fmla="*/ 4 h 151"/>
                <a:gd name="T8" fmla="*/ 174 w 192"/>
                <a:gd name="T9" fmla="*/ 0 h 151"/>
                <a:gd name="T10" fmla="*/ 191 w 192"/>
                <a:gd name="T11" fmla="*/ 54 h 151"/>
                <a:gd name="T12" fmla="*/ 159 w 192"/>
                <a:gd name="T13" fmla="*/ 56 h 151"/>
                <a:gd name="T14" fmla="*/ 152 w 192"/>
                <a:gd name="T15" fmla="*/ 37 h 151"/>
                <a:gd name="T16" fmla="*/ 3 w 192"/>
                <a:gd name="T17" fmla="*/ 38 h 151"/>
                <a:gd name="T18" fmla="*/ 3 w 192"/>
                <a:gd name="T19" fmla="*/ 38 h 1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51">
                  <a:moveTo>
                    <a:pt x="3" y="114"/>
                  </a:moveTo>
                  <a:lnTo>
                    <a:pt x="0" y="76"/>
                  </a:lnTo>
                  <a:lnTo>
                    <a:pt x="149" y="59"/>
                  </a:lnTo>
                  <a:lnTo>
                    <a:pt x="140" y="4"/>
                  </a:lnTo>
                  <a:lnTo>
                    <a:pt x="174" y="0"/>
                  </a:lnTo>
                  <a:lnTo>
                    <a:pt x="191" y="145"/>
                  </a:lnTo>
                  <a:lnTo>
                    <a:pt x="159" y="150"/>
                  </a:lnTo>
                  <a:lnTo>
                    <a:pt x="152" y="97"/>
                  </a:lnTo>
                  <a:lnTo>
                    <a:pt x="3" y="11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3" name="Rectangle 330"/>
            <p:cNvSpPr>
              <a:spLocks noChangeArrowheads="1"/>
            </p:cNvSpPr>
            <p:nvPr/>
          </p:nvSpPr>
          <p:spPr bwMode="auto">
            <a:xfrm>
              <a:off x="1092" y="871"/>
              <a:ext cx="3576" cy="2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20173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391400" cy="1143000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4042249"/>
      </p:ext>
    </p:extLst>
  </p:cSld>
  <p:clrMapOvr>
    <a:masterClrMapping/>
  </p:clrMapOvr>
  <p:transition>
    <p:pull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918585"/>
      </p:ext>
    </p:extLst>
  </p:cSld>
  <p:clrMapOvr>
    <a:masterClrMapping/>
  </p:clrMapOvr>
  <p:transition>
    <p:pull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7171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6EBA90-8E62-8B26-B7EB-49FFBEC0A8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895539"/>
            <a:ext cx="6781800" cy="780861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2400" b="1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6984281"/>
      </p:ext>
    </p:extLst>
  </p:cSld>
  <p:clrMapOvr>
    <a:masterClrMapping/>
  </p:clrMapOvr>
  <p:transition>
    <p:pull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1430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4191000" cy="4495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1000" cy="4495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019BEA49-C931-4161-8323-565C67A48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9968321"/>
      </p:ext>
    </p:extLst>
  </p:cSld>
  <p:clrMapOvr>
    <a:masterClrMapping/>
  </p:clrMapOvr>
  <p:transition>
    <p:pull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47900"/>
            <a:ext cx="4191000" cy="40005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7900"/>
            <a:ext cx="4191000" cy="40005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019BEA49-C931-4161-8323-565C67A48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A98DE58-83FA-200A-1636-F55F75A3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387171"/>
            <a:ext cx="6781800" cy="1200329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30F5EEB4-8CBD-87F6-1704-54C2CDBFF3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7800" y="895539"/>
            <a:ext cx="6781800" cy="780861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2400" b="1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F68F82-CB82-01C3-A38A-628C69FB60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00" y="1752600"/>
            <a:ext cx="8534400" cy="4191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2627023"/>
      </p:ext>
    </p:extLst>
  </p:cSld>
  <p:clrMapOvr>
    <a:masterClrMapping/>
  </p:clrMapOvr>
  <p:transition>
    <p:pull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0999"/>
            <a:ext cx="6781800" cy="11430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40564AB8-38EA-40DE-90A6-1CFBB935DA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069126"/>
      </p:ext>
    </p:extLst>
  </p:cSld>
  <p:clrMapOvr>
    <a:masterClrMapping/>
  </p:clrMapOvr>
  <p:transition>
    <p:pull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82BB7DAF-65E0-445D-9577-BF530A5CB1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8665586"/>
      </p:ext>
    </p:extLst>
  </p:cSld>
  <p:clrMapOvr>
    <a:masterClrMapping/>
  </p:clrMapOvr>
  <p:transition>
    <p:pull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1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29200" y="64008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 i="1"/>
            </a:lvl1pPr>
          </a:lstStyle>
          <a:p>
            <a:pPr>
              <a:defRPr/>
            </a:pPr>
            <a:r>
              <a:rPr lang="en-US" altLang="en-US"/>
              <a:t>U.S. Army Inspector General School   </a:t>
            </a:r>
            <a:fld id="{BC61E470-D95F-4D1F-B40C-952A449072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Line 12"/>
          <p:cNvSpPr>
            <a:spLocks noChangeShapeType="1"/>
          </p:cNvSpPr>
          <p:nvPr/>
        </p:nvSpPr>
        <p:spPr bwMode="auto">
          <a:xfrm>
            <a:off x="228600" y="6477000"/>
            <a:ext cx="49530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1" name="Line 13"/>
          <p:cNvSpPr>
            <a:spLocks noChangeShapeType="1"/>
          </p:cNvSpPr>
          <p:nvPr/>
        </p:nvSpPr>
        <p:spPr bwMode="auto">
          <a:xfrm>
            <a:off x="381000" y="6629400"/>
            <a:ext cx="49530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2" name="Rectangle 16"/>
          <p:cNvSpPr>
            <a:spLocks noChangeArrowheads="1"/>
          </p:cNvSpPr>
          <p:nvPr/>
        </p:nvSpPr>
        <p:spPr bwMode="auto">
          <a:xfrm>
            <a:off x="295275" y="1352549"/>
            <a:ext cx="115221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1400" i="1" dirty="0"/>
              <a:t>Inspections</a:t>
            </a: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AE6CE72E-3CCB-C146-8B99-40175B64625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118078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69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</p:sldLayoutIdLst>
  <p:transition>
    <p:pull/>
    <p:sndAc>
      <p:endSnd/>
    </p:sndAc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23120263-00E2-4CD6-8CCE-CE1E7548A8C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1123950" y="1676400"/>
            <a:ext cx="694690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5100"/>
              <a:t>Intelligence Oversight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5100"/>
          </a:p>
        </p:txBody>
      </p:sp>
      <p:grpSp>
        <p:nvGrpSpPr>
          <p:cNvPr id="10244" name="Group 4"/>
          <p:cNvGrpSpPr>
            <a:grpSpLocks noChangeAspect="1"/>
          </p:cNvGrpSpPr>
          <p:nvPr/>
        </p:nvGrpSpPr>
        <p:grpSpPr bwMode="auto">
          <a:xfrm>
            <a:off x="3722688" y="304800"/>
            <a:ext cx="1763712" cy="1268413"/>
            <a:chOff x="1064" y="871"/>
            <a:chExt cx="3576" cy="2579"/>
          </a:xfrm>
        </p:grpSpPr>
        <p:sp>
          <p:nvSpPr>
            <p:cNvPr id="10246" name="Freeform 5"/>
            <p:cNvSpPr>
              <a:spLocks noChangeAspect="1"/>
            </p:cNvSpPr>
            <p:nvPr/>
          </p:nvSpPr>
          <p:spPr bwMode="auto">
            <a:xfrm>
              <a:off x="1368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0"/>
                <a:gd name="T190" fmla="*/ 0 h 365"/>
                <a:gd name="T191" fmla="*/ 380 w 380"/>
                <a:gd name="T192" fmla="*/ 365 h 3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7" name="Freeform 6"/>
            <p:cNvSpPr>
              <a:spLocks noChangeAspect="1"/>
            </p:cNvSpPr>
            <p:nvPr/>
          </p:nvSpPr>
          <p:spPr bwMode="auto">
            <a:xfrm>
              <a:off x="1368" y="978"/>
              <a:ext cx="380" cy="365"/>
            </a:xfrm>
            <a:custGeom>
              <a:avLst/>
              <a:gdLst>
                <a:gd name="T0" fmla="*/ 252 w 380"/>
                <a:gd name="T1" fmla="*/ 46 h 365"/>
                <a:gd name="T2" fmla="*/ 269 w 380"/>
                <a:gd name="T3" fmla="*/ 63 h 365"/>
                <a:gd name="T4" fmla="*/ 287 w 380"/>
                <a:gd name="T5" fmla="*/ 80 h 365"/>
                <a:gd name="T6" fmla="*/ 305 w 380"/>
                <a:gd name="T7" fmla="*/ 96 h 365"/>
                <a:gd name="T8" fmla="*/ 321 w 380"/>
                <a:gd name="T9" fmla="*/ 115 h 365"/>
                <a:gd name="T10" fmla="*/ 337 w 380"/>
                <a:gd name="T11" fmla="*/ 133 h 365"/>
                <a:gd name="T12" fmla="*/ 351 w 380"/>
                <a:gd name="T13" fmla="*/ 149 h 365"/>
                <a:gd name="T14" fmla="*/ 363 w 380"/>
                <a:gd name="T15" fmla="*/ 163 h 365"/>
                <a:gd name="T16" fmla="*/ 372 w 380"/>
                <a:gd name="T17" fmla="*/ 174 h 365"/>
                <a:gd name="T18" fmla="*/ 376 w 380"/>
                <a:gd name="T19" fmla="*/ 183 h 365"/>
                <a:gd name="T20" fmla="*/ 379 w 380"/>
                <a:gd name="T21" fmla="*/ 185 h 365"/>
                <a:gd name="T22" fmla="*/ 252 w 380"/>
                <a:gd name="T23" fmla="*/ 364 h 365"/>
                <a:gd name="T24" fmla="*/ 252 w 380"/>
                <a:gd name="T25" fmla="*/ 364 h 365"/>
                <a:gd name="T26" fmla="*/ 248 w 380"/>
                <a:gd name="T27" fmla="*/ 364 h 365"/>
                <a:gd name="T28" fmla="*/ 241 w 380"/>
                <a:gd name="T29" fmla="*/ 359 h 365"/>
                <a:gd name="T30" fmla="*/ 229 w 380"/>
                <a:gd name="T31" fmla="*/ 356 h 365"/>
                <a:gd name="T32" fmla="*/ 213 w 380"/>
                <a:gd name="T33" fmla="*/ 349 h 365"/>
                <a:gd name="T34" fmla="*/ 193 w 380"/>
                <a:gd name="T35" fmla="*/ 340 h 365"/>
                <a:gd name="T36" fmla="*/ 172 w 380"/>
                <a:gd name="T37" fmla="*/ 328 h 365"/>
                <a:gd name="T38" fmla="*/ 149 w 380"/>
                <a:gd name="T39" fmla="*/ 317 h 365"/>
                <a:gd name="T40" fmla="*/ 126 w 380"/>
                <a:gd name="T41" fmla="*/ 303 h 365"/>
                <a:gd name="T42" fmla="*/ 103 w 380"/>
                <a:gd name="T43" fmla="*/ 285 h 365"/>
                <a:gd name="T44" fmla="*/ 80 w 380"/>
                <a:gd name="T45" fmla="*/ 269 h 365"/>
                <a:gd name="T46" fmla="*/ 80 w 380"/>
                <a:gd name="T47" fmla="*/ 269 h 365"/>
                <a:gd name="T48" fmla="*/ 77 w 380"/>
                <a:gd name="T49" fmla="*/ 267 h 365"/>
                <a:gd name="T50" fmla="*/ 77 w 380"/>
                <a:gd name="T51" fmla="*/ 265 h 365"/>
                <a:gd name="T52" fmla="*/ 77 w 380"/>
                <a:gd name="T53" fmla="*/ 265 h 365"/>
                <a:gd name="T54" fmla="*/ 80 w 380"/>
                <a:gd name="T55" fmla="*/ 267 h 365"/>
                <a:gd name="T56" fmla="*/ 80 w 380"/>
                <a:gd name="T57" fmla="*/ 269 h 365"/>
                <a:gd name="T58" fmla="*/ 80 w 380"/>
                <a:gd name="T59" fmla="*/ 269 h 365"/>
                <a:gd name="T60" fmla="*/ 67 w 380"/>
                <a:gd name="T61" fmla="*/ 260 h 365"/>
                <a:gd name="T62" fmla="*/ 54 w 380"/>
                <a:gd name="T63" fmla="*/ 252 h 365"/>
                <a:gd name="T64" fmla="*/ 41 w 380"/>
                <a:gd name="T65" fmla="*/ 241 h 365"/>
                <a:gd name="T66" fmla="*/ 31 w 380"/>
                <a:gd name="T67" fmla="*/ 232 h 365"/>
                <a:gd name="T68" fmla="*/ 23 w 380"/>
                <a:gd name="T69" fmla="*/ 218 h 365"/>
                <a:gd name="T70" fmla="*/ 14 w 380"/>
                <a:gd name="T71" fmla="*/ 206 h 365"/>
                <a:gd name="T72" fmla="*/ 8 w 380"/>
                <a:gd name="T73" fmla="*/ 191 h 365"/>
                <a:gd name="T74" fmla="*/ 4 w 380"/>
                <a:gd name="T75" fmla="*/ 177 h 365"/>
                <a:gd name="T76" fmla="*/ 2 w 380"/>
                <a:gd name="T77" fmla="*/ 162 h 365"/>
                <a:gd name="T78" fmla="*/ 0 w 380"/>
                <a:gd name="T79" fmla="*/ 142 h 365"/>
                <a:gd name="T80" fmla="*/ 0 w 380"/>
                <a:gd name="T81" fmla="*/ 142 h 365"/>
                <a:gd name="T82" fmla="*/ 2 w 380"/>
                <a:gd name="T83" fmla="*/ 122 h 365"/>
                <a:gd name="T84" fmla="*/ 8 w 380"/>
                <a:gd name="T85" fmla="*/ 98 h 365"/>
                <a:gd name="T86" fmla="*/ 16 w 380"/>
                <a:gd name="T87" fmla="*/ 78 h 365"/>
                <a:gd name="T88" fmla="*/ 29 w 380"/>
                <a:gd name="T89" fmla="*/ 59 h 365"/>
                <a:gd name="T90" fmla="*/ 41 w 380"/>
                <a:gd name="T91" fmla="*/ 41 h 365"/>
                <a:gd name="T92" fmla="*/ 61 w 380"/>
                <a:gd name="T93" fmla="*/ 27 h 365"/>
                <a:gd name="T94" fmla="*/ 77 w 380"/>
                <a:gd name="T95" fmla="*/ 15 h 365"/>
                <a:gd name="T96" fmla="*/ 98 w 380"/>
                <a:gd name="T97" fmla="*/ 6 h 365"/>
                <a:gd name="T98" fmla="*/ 121 w 380"/>
                <a:gd name="T99" fmla="*/ 2 h 365"/>
                <a:gd name="T100" fmla="*/ 145 w 380"/>
                <a:gd name="T101" fmla="*/ 0 h 365"/>
                <a:gd name="T102" fmla="*/ 145 w 380"/>
                <a:gd name="T103" fmla="*/ 0 h 365"/>
                <a:gd name="T104" fmla="*/ 158 w 380"/>
                <a:gd name="T105" fmla="*/ 0 h 365"/>
                <a:gd name="T106" fmla="*/ 170 w 380"/>
                <a:gd name="T107" fmla="*/ 2 h 365"/>
                <a:gd name="T108" fmla="*/ 183 w 380"/>
                <a:gd name="T109" fmla="*/ 4 h 365"/>
                <a:gd name="T110" fmla="*/ 193 w 380"/>
                <a:gd name="T111" fmla="*/ 6 h 365"/>
                <a:gd name="T112" fmla="*/ 206 w 380"/>
                <a:gd name="T113" fmla="*/ 13 h 365"/>
                <a:gd name="T114" fmla="*/ 214 w 380"/>
                <a:gd name="T115" fmla="*/ 16 h 365"/>
                <a:gd name="T116" fmla="*/ 225 w 380"/>
                <a:gd name="T117" fmla="*/ 23 h 365"/>
                <a:gd name="T118" fmla="*/ 236 w 380"/>
                <a:gd name="T119" fmla="*/ 31 h 365"/>
                <a:gd name="T120" fmla="*/ 243 w 380"/>
                <a:gd name="T121" fmla="*/ 38 h 365"/>
                <a:gd name="T122" fmla="*/ 252 w 380"/>
                <a:gd name="T123" fmla="*/ 46 h 365"/>
                <a:gd name="T124" fmla="*/ 252 w 380"/>
                <a:gd name="T125" fmla="*/ 46 h 36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0"/>
                <a:gd name="T190" fmla="*/ 0 h 365"/>
                <a:gd name="T191" fmla="*/ 380 w 380"/>
                <a:gd name="T192" fmla="*/ 365 h 36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Freeform 7"/>
            <p:cNvSpPr>
              <a:spLocks noChangeAspect="1"/>
            </p:cNvSpPr>
            <p:nvPr/>
          </p:nvSpPr>
          <p:spPr bwMode="auto">
            <a:xfrm>
              <a:off x="1464" y="1032"/>
              <a:ext cx="217" cy="268"/>
            </a:xfrm>
            <a:custGeom>
              <a:avLst/>
              <a:gdLst>
                <a:gd name="T0" fmla="*/ 133 w 217"/>
                <a:gd name="T1" fmla="*/ 151 h 268"/>
                <a:gd name="T2" fmla="*/ 211 w 217"/>
                <a:gd name="T3" fmla="*/ 48 h 268"/>
                <a:gd name="T4" fmla="*/ 211 w 217"/>
                <a:gd name="T5" fmla="*/ 48 h 268"/>
                <a:gd name="T6" fmla="*/ 216 w 217"/>
                <a:gd name="T7" fmla="*/ 37 h 268"/>
                <a:gd name="T8" fmla="*/ 216 w 217"/>
                <a:gd name="T9" fmla="*/ 27 h 268"/>
                <a:gd name="T10" fmla="*/ 216 w 217"/>
                <a:gd name="T11" fmla="*/ 16 h 268"/>
                <a:gd name="T12" fmla="*/ 209 w 217"/>
                <a:gd name="T13" fmla="*/ 8 h 268"/>
                <a:gd name="T14" fmla="*/ 202 w 217"/>
                <a:gd name="T15" fmla="*/ 2 h 268"/>
                <a:gd name="T16" fmla="*/ 202 w 217"/>
                <a:gd name="T17" fmla="*/ 2 h 268"/>
                <a:gd name="T18" fmla="*/ 191 w 217"/>
                <a:gd name="T19" fmla="*/ 0 h 268"/>
                <a:gd name="T20" fmla="*/ 181 w 217"/>
                <a:gd name="T21" fmla="*/ 0 h 268"/>
                <a:gd name="T22" fmla="*/ 173 w 217"/>
                <a:gd name="T23" fmla="*/ 2 h 268"/>
                <a:gd name="T24" fmla="*/ 165 w 217"/>
                <a:gd name="T25" fmla="*/ 8 h 268"/>
                <a:gd name="T26" fmla="*/ 158 w 217"/>
                <a:gd name="T27" fmla="*/ 16 h 268"/>
                <a:gd name="T28" fmla="*/ 82 w 217"/>
                <a:gd name="T29" fmla="*/ 115 h 268"/>
                <a:gd name="T30" fmla="*/ 11 w 217"/>
                <a:gd name="T31" fmla="*/ 212 h 268"/>
                <a:gd name="T32" fmla="*/ 11 w 217"/>
                <a:gd name="T33" fmla="*/ 212 h 268"/>
                <a:gd name="T34" fmla="*/ 2 w 217"/>
                <a:gd name="T35" fmla="*/ 220 h 268"/>
                <a:gd name="T36" fmla="*/ 0 w 217"/>
                <a:gd name="T37" fmla="*/ 230 h 268"/>
                <a:gd name="T38" fmla="*/ 0 w 217"/>
                <a:gd name="T39" fmla="*/ 241 h 268"/>
                <a:gd name="T40" fmla="*/ 2 w 217"/>
                <a:gd name="T41" fmla="*/ 250 h 268"/>
                <a:gd name="T42" fmla="*/ 6 w 217"/>
                <a:gd name="T43" fmla="*/ 258 h 268"/>
                <a:gd name="T44" fmla="*/ 6 w 217"/>
                <a:gd name="T45" fmla="*/ 258 h 268"/>
                <a:gd name="T46" fmla="*/ 15 w 217"/>
                <a:gd name="T47" fmla="*/ 264 h 268"/>
                <a:gd name="T48" fmla="*/ 25 w 217"/>
                <a:gd name="T49" fmla="*/ 267 h 268"/>
                <a:gd name="T50" fmla="*/ 36 w 217"/>
                <a:gd name="T51" fmla="*/ 264 h 268"/>
                <a:gd name="T52" fmla="*/ 46 w 217"/>
                <a:gd name="T53" fmla="*/ 262 h 268"/>
                <a:gd name="T54" fmla="*/ 55 w 217"/>
                <a:gd name="T55" fmla="*/ 256 h 268"/>
                <a:gd name="T56" fmla="*/ 133 w 217"/>
                <a:gd name="T57" fmla="*/ 151 h 268"/>
                <a:gd name="T58" fmla="*/ 133 w 217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7"/>
                <a:gd name="T91" fmla="*/ 0 h 268"/>
                <a:gd name="T92" fmla="*/ 217 w 217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Freeform 8"/>
            <p:cNvSpPr>
              <a:spLocks noChangeAspect="1"/>
            </p:cNvSpPr>
            <p:nvPr/>
          </p:nvSpPr>
          <p:spPr bwMode="auto">
            <a:xfrm>
              <a:off x="1464" y="1032"/>
              <a:ext cx="217" cy="268"/>
            </a:xfrm>
            <a:custGeom>
              <a:avLst/>
              <a:gdLst>
                <a:gd name="T0" fmla="*/ 133 w 217"/>
                <a:gd name="T1" fmla="*/ 151 h 268"/>
                <a:gd name="T2" fmla="*/ 211 w 217"/>
                <a:gd name="T3" fmla="*/ 48 h 268"/>
                <a:gd name="T4" fmla="*/ 211 w 217"/>
                <a:gd name="T5" fmla="*/ 48 h 268"/>
                <a:gd name="T6" fmla="*/ 216 w 217"/>
                <a:gd name="T7" fmla="*/ 37 h 268"/>
                <a:gd name="T8" fmla="*/ 216 w 217"/>
                <a:gd name="T9" fmla="*/ 27 h 268"/>
                <a:gd name="T10" fmla="*/ 216 w 217"/>
                <a:gd name="T11" fmla="*/ 16 h 268"/>
                <a:gd name="T12" fmla="*/ 209 w 217"/>
                <a:gd name="T13" fmla="*/ 8 h 268"/>
                <a:gd name="T14" fmla="*/ 202 w 217"/>
                <a:gd name="T15" fmla="*/ 2 h 268"/>
                <a:gd name="T16" fmla="*/ 202 w 217"/>
                <a:gd name="T17" fmla="*/ 2 h 268"/>
                <a:gd name="T18" fmla="*/ 191 w 217"/>
                <a:gd name="T19" fmla="*/ 0 h 268"/>
                <a:gd name="T20" fmla="*/ 181 w 217"/>
                <a:gd name="T21" fmla="*/ 0 h 268"/>
                <a:gd name="T22" fmla="*/ 173 w 217"/>
                <a:gd name="T23" fmla="*/ 2 h 268"/>
                <a:gd name="T24" fmla="*/ 165 w 217"/>
                <a:gd name="T25" fmla="*/ 8 h 268"/>
                <a:gd name="T26" fmla="*/ 158 w 217"/>
                <a:gd name="T27" fmla="*/ 16 h 268"/>
                <a:gd name="T28" fmla="*/ 82 w 217"/>
                <a:gd name="T29" fmla="*/ 115 h 268"/>
                <a:gd name="T30" fmla="*/ 11 w 217"/>
                <a:gd name="T31" fmla="*/ 212 h 268"/>
                <a:gd name="T32" fmla="*/ 11 w 217"/>
                <a:gd name="T33" fmla="*/ 212 h 268"/>
                <a:gd name="T34" fmla="*/ 2 w 217"/>
                <a:gd name="T35" fmla="*/ 220 h 268"/>
                <a:gd name="T36" fmla="*/ 0 w 217"/>
                <a:gd name="T37" fmla="*/ 230 h 268"/>
                <a:gd name="T38" fmla="*/ 0 w 217"/>
                <a:gd name="T39" fmla="*/ 241 h 268"/>
                <a:gd name="T40" fmla="*/ 2 w 217"/>
                <a:gd name="T41" fmla="*/ 250 h 268"/>
                <a:gd name="T42" fmla="*/ 6 w 217"/>
                <a:gd name="T43" fmla="*/ 258 h 268"/>
                <a:gd name="T44" fmla="*/ 6 w 217"/>
                <a:gd name="T45" fmla="*/ 258 h 268"/>
                <a:gd name="T46" fmla="*/ 15 w 217"/>
                <a:gd name="T47" fmla="*/ 264 h 268"/>
                <a:gd name="T48" fmla="*/ 25 w 217"/>
                <a:gd name="T49" fmla="*/ 267 h 268"/>
                <a:gd name="T50" fmla="*/ 36 w 217"/>
                <a:gd name="T51" fmla="*/ 264 h 268"/>
                <a:gd name="T52" fmla="*/ 46 w 217"/>
                <a:gd name="T53" fmla="*/ 262 h 268"/>
                <a:gd name="T54" fmla="*/ 55 w 217"/>
                <a:gd name="T55" fmla="*/ 256 h 268"/>
                <a:gd name="T56" fmla="*/ 133 w 217"/>
                <a:gd name="T57" fmla="*/ 151 h 268"/>
                <a:gd name="T58" fmla="*/ 133 w 217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7"/>
                <a:gd name="T91" fmla="*/ 0 h 268"/>
                <a:gd name="T92" fmla="*/ 217 w 217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0" name="Freeform 9"/>
            <p:cNvSpPr>
              <a:spLocks noChangeAspect="1"/>
            </p:cNvSpPr>
            <p:nvPr/>
          </p:nvSpPr>
          <p:spPr bwMode="auto">
            <a:xfrm>
              <a:off x="1512" y="1067"/>
              <a:ext cx="216" cy="268"/>
            </a:xfrm>
            <a:custGeom>
              <a:avLst/>
              <a:gdLst>
                <a:gd name="T0" fmla="*/ 132 w 216"/>
                <a:gd name="T1" fmla="*/ 151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13 h 268"/>
                <a:gd name="T32" fmla="*/ 8 w 216"/>
                <a:gd name="T33" fmla="*/ 213 h 268"/>
                <a:gd name="T34" fmla="*/ 2 w 216"/>
                <a:gd name="T35" fmla="*/ 220 h 268"/>
                <a:gd name="T36" fmla="*/ 0 w 216"/>
                <a:gd name="T37" fmla="*/ 231 h 268"/>
                <a:gd name="T38" fmla="*/ 0 w 216"/>
                <a:gd name="T39" fmla="*/ 242 h 268"/>
                <a:gd name="T40" fmla="*/ 2 w 216"/>
                <a:gd name="T41" fmla="*/ 250 h 268"/>
                <a:gd name="T42" fmla="*/ 6 w 216"/>
                <a:gd name="T43" fmla="*/ 259 h 268"/>
                <a:gd name="T44" fmla="*/ 6 w 216"/>
                <a:gd name="T45" fmla="*/ 259 h 268"/>
                <a:gd name="T46" fmla="*/ 15 w 216"/>
                <a:gd name="T47" fmla="*/ 265 h 268"/>
                <a:gd name="T48" fmla="*/ 25 w 216"/>
                <a:gd name="T49" fmla="*/ 267 h 268"/>
                <a:gd name="T50" fmla="*/ 36 w 216"/>
                <a:gd name="T51" fmla="*/ 267 h 268"/>
                <a:gd name="T52" fmla="*/ 46 w 216"/>
                <a:gd name="T53" fmla="*/ 263 h 268"/>
                <a:gd name="T54" fmla="*/ 54 w 216"/>
                <a:gd name="T55" fmla="*/ 257 h 268"/>
                <a:gd name="T56" fmla="*/ 132 w 216"/>
                <a:gd name="T57" fmla="*/ 151 h 268"/>
                <a:gd name="T58" fmla="*/ 132 w 216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6"/>
                <a:gd name="T91" fmla="*/ 0 h 268"/>
                <a:gd name="T92" fmla="*/ 216 w 216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1" name="Freeform 10"/>
            <p:cNvSpPr>
              <a:spLocks noChangeAspect="1"/>
            </p:cNvSpPr>
            <p:nvPr/>
          </p:nvSpPr>
          <p:spPr bwMode="auto">
            <a:xfrm>
              <a:off x="1512" y="1067"/>
              <a:ext cx="216" cy="268"/>
            </a:xfrm>
            <a:custGeom>
              <a:avLst/>
              <a:gdLst>
                <a:gd name="T0" fmla="*/ 132 w 216"/>
                <a:gd name="T1" fmla="*/ 151 h 268"/>
                <a:gd name="T2" fmla="*/ 210 w 216"/>
                <a:gd name="T3" fmla="*/ 48 h 268"/>
                <a:gd name="T4" fmla="*/ 210 w 216"/>
                <a:gd name="T5" fmla="*/ 48 h 268"/>
                <a:gd name="T6" fmla="*/ 215 w 216"/>
                <a:gd name="T7" fmla="*/ 40 h 268"/>
                <a:gd name="T8" fmla="*/ 215 w 216"/>
                <a:gd name="T9" fmla="*/ 27 h 268"/>
                <a:gd name="T10" fmla="*/ 215 w 216"/>
                <a:gd name="T11" fmla="*/ 19 h 268"/>
                <a:gd name="T12" fmla="*/ 208 w 216"/>
                <a:gd name="T13" fmla="*/ 10 h 268"/>
                <a:gd name="T14" fmla="*/ 201 w 216"/>
                <a:gd name="T15" fmla="*/ 2 h 268"/>
                <a:gd name="T16" fmla="*/ 201 w 216"/>
                <a:gd name="T17" fmla="*/ 2 h 268"/>
                <a:gd name="T18" fmla="*/ 191 w 216"/>
                <a:gd name="T19" fmla="*/ 0 h 268"/>
                <a:gd name="T20" fmla="*/ 180 w 216"/>
                <a:gd name="T21" fmla="*/ 0 h 268"/>
                <a:gd name="T22" fmla="*/ 172 w 216"/>
                <a:gd name="T23" fmla="*/ 2 h 268"/>
                <a:gd name="T24" fmla="*/ 164 w 216"/>
                <a:gd name="T25" fmla="*/ 8 h 268"/>
                <a:gd name="T26" fmla="*/ 157 w 216"/>
                <a:gd name="T27" fmla="*/ 19 h 268"/>
                <a:gd name="T28" fmla="*/ 82 w 216"/>
                <a:gd name="T29" fmla="*/ 116 h 268"/>
                <a:gd name="T30" fmla="*/ 8 w 216"/>
                <a:gd name="T31" fmla="*/ 213 h 268"/>
                <a:gd name="T32" fmla="*/ 8 w 216"/>
                <a:gd name="T33" fmla="*/ 213 h 268"/>
                <a:gd name="T34" fmla="*/ 2 w 216"/>
                <a:gd name="T35" fmla="*/ 220 h 268"/>
                <a:gd name="T36" fmla="*/ 0 w 216"/>
                <a:gd name="T37" fmla="*/ 231 h 268"/>
                <a:gd name="T38" fmla="*/ 0 w 216"/>
                <a:gd name="T39" fmla="*/ 242 h 268"/>
                <a:gd name="T40" fmla="*/ 2 w 216"/>
                <a:gd name="T41" fmla="*/ 250 h 268"/>
                <a:gd name="T42" fmla="*/ 6 w 216"/>
                <a:gd name="T43" fmla="*/ 259 h 268"/>
                <a:gd name="T44" fmla="*/ 6 w 216"/>
                <a:gd name="T45" fmla="*/ 259 h 268"/>
                <a:gd name="T46" fmla="*/ 15 w 216"/>
                <a:gd name="T47" fmla="*/ 265 h 268"/>
                <a:gd name="T48" fmla="*/ 25 w 216"/>
                <a:gd name="T49" fmla="*/ 267 h 268"/>
                <a:gd name="T50" fmla="*/ 36 w 216"/>
                <a:gd name="T51" fmla="*/ 267 h 268"/>
                <a:gd name="T52" fmla="*/ 46 w 216"/>
                <a:gd name="T53" fmla="*/ 263 h 268"/>
                <a:gd name="T54" fmla="*/ 54 w 216"/>
                <a:gd name="T55" fmla="*/ 257 h 268"/>
                <a:gd name="T56" fmla="*/ 132 w 216"/>
                <a:gd name="T57" fmla="*/ 151 h 268"/>
                <a:gd name="T58" fmla="*/ 132 w 216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6"/>
                <a:gd name="T91" fmla="*/ 0 h 268"/>
                <a:gd name="T92" fmla="*/ 216 w 216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2" name="Freeform 11"/>
            <p:cNvSpPr>
              <a:spLocks noChangeAspect="1"/>
            </p:cNvSpPr>
            <p:nvPr/>
          </p:nvSpPr>
          <p:spPr bwMode="auto">
            <a:xfrm>
              <a:off x="1559" y="1103"/>
              <a:ext cx="219" cy="268"/>
            </a:xfrm>
            <a:custGeom>
              <a:avLst/>
              <a:gdLst>
                <a:gd name="T0" fmla="*/ 133 w 219"/>
                <a:gd name="T1" fmla="*/ 153 h 268"/>
                <a:gd name="T2" fmla="*/ 213 w 219"/>
                <a:gd name="T3" fmla="*/ 50 h 268"/>
                <a:gd name="T4" fmla="*/ 213 w 219"/>
                <a:gd name="T5" fmla="*/ 50 h 268"/>
                <a:gd name="T6" fmla="*/ 218 w 219"/>
                <a:gd name="T7" fmla="*/ 39 h 268"/>
                <a:gd name="T8" fmla="*/ 218 w 219"/>
                <a:gd name="T9" fmla="*/ 29 h 268"/>
                <a:gd name="T10" fmla="*/ 215 w 219"/>
                <a:gd name="T11" fmla="*/ 18 h 268"/>
                <a:gd name="T12" fmla="*/ 211 w 219"/>
                <a:gd name="T13" fmla="*/ 10 h 268"/>
                <a:gd name="T14" fmla="*/ 202 w 219"/>
                <a:gd name="T15" fmla="*/ 4 h 268"/>
                <a:gd name="T16" fmla="*/ 202 w 219"/>
                <a:gd name="T17" fmla="*/ 4 h 268"/>
                <a:gd name="T18" fmla="*/ 194 w 219"/>
                <a:gd name="T19" fmla="*/ 0 h 268"/>
                <a:gd name="T20" fmla="*/ 183 w 219"/>
                <a:gd name="T21" fmla="*/ 0 h 268"/>
                <a:gd name="T22" fmla="*/ 175 w 219"/>
                <a:gd name="T23" fmla="*/ 4 h 268"/>
                <a:gd name="T24" fmla="*/ 167 w 219"/>
                <a:gd name="T25" fmla="*/ 10 h 268"/>
                <a:gd name="T26" fmla="*/ 160 w 219"/>
                <a:gd name="T27" fmla="*/ 18 h 268"/>
                <a:gd name="T28" fmla="*/ 84 w 219"/>
                <a:gd name="T29" fmla="*/ 115 h 268"/>
                <a:gd name="T30" fmla="*/ 11 w 219"/>
                <a:gd name="T31" fmla="*/ 214 h 268"/>
                <a:gd name="T32" fmla="*/ 11 w 219"/>
                <a:gd name="T33" fmla="*/ 214 h 268"/>
                <a:gd name="T34" fmla="*/ 4 w 219"/>
                <a:gd name="T35" fmla="*/ 223 h 268"/>
                <a:gd name="T36" fmla="*/ 0 w 219"/>
                <a:gd name="T37" fmla="*/ 232 h 268"/>
                <a:gd name="T38" fmla="*/ 0 w 219"/>
                <a:gd name="T39" fmla="*/ 241 h 268"/>
                <a:gd name="T40" fmla="*/ 4 w 219"/>
                <a:gd name="T41" fmla="*/ 252 h 268"/>
                <a:gd name="T42" fmla="*/ 8 w 219"/>
                <a:gd name="T43" fmla="*/ 260 h 268"/>
                <a:gd name="T44" fmla="*/ 8 w 219"/>
                <a:gd name="T45" fmla="*/ 260 h 268"/>
                <a:gd name="T46" fmla="*/ 17 w 219"/>
                <a:gd name="T47" fmla="*/ 267 h 268"/>
                <a:gd name="T48" fmla="*/ 27 w 219"/>
                <a:gd name="T49" fmla="*/ 267 h 268"/>
                <a:gd name="T50" fmla="*/ 38 w 219"/>
                <a:gd name="T51" fmla="*/ 267 h 268"/>
                <a:gd name="T52" fmla="*/ 46 w 219"/>
                <a:gd name="T53" fmla="*/ 262 h 268"/>
                <a:gd name="T54" fmla="*/ 57 w 219"/>
                <a:gd name="T55" fmla="*/ 256 h 268"/>
                <a:gd name="T56" fmla="*/ 133 w 219"/>
                <a:gd name="T57" fmla="*/ 153 h 268"/>
                <a:gd name="T58" fmla="*/ 133 w 219"/>
                <a:gd name="T59" fmla="*/ 153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8"/>
                <a:gd name="T92" fmla="*/ 219 w 219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3" name="Freeform 12"/>
            <p:cNvSpPr>
              <a:spLocks noChangeAspect="1"/>
            </p:cNvSpPr>
            <p:nvPr/>
          </p:nvSpPr>
          <p:spPr bwMode="auto">
            <a:xfrm>
              <a:off x="1559" y="1103"/>
              <a:ext cx="219" cy="268"/>
            </a:xfrm>
            <a:custGeom>
              <a:avLst/>
              <a:gdLst>
                <a:gd name="T0" fmla="*/ 133 w 219"/>
                <a:gd name="T1" fmla="*/ 153 h 268"/>
                <a:gd name="T2" fmla="*/ 213 w 219"/>
                <a:gd name="T3" fmla="*/ 50 h 268"/>
                <a:gd name="T4" fmla="*/ 213 w 219"/>
                <a:gd name="T5" fmla="*/ 50 h 268"/>
                <a:gd name="T6" fmla="*/ 218 w 219"/>
                <a:gd name="T7" fmla="*/ 39 h 268"/>
                <a:gd name="T8" fmla="*/ 218 w 219"/>
                <a:gd name="T9" fmla="*/ 29 h 268"/>
                <a:gd name="T10" fmla="*/ 215 w 219"/>
                <a:gd name="T11" fmla="*/ 18 h 268"/>
                <a:gd name="T12" fmla="*/ 211 w 219"/>
                <a:gd name="T13" fmla="*/ 10 h 268"/>
                <a:gd name="T14" fmla="*/ 202 w 219"/>
                <a:gd name="T15" fmla="*/ 4 h 268"/>
                <a:gd name="T16" fmla="*/ 202 w 219"/>
                <a:gd name="T17" fmla="*/ 4 h 268"/>
                <a:gd name="T18" fmla="*/ 194 w 219"/>
                <a:gd name="T19" fmla="*/ 0 h 268"/>
                <a:gd name="T20" fmla="*/ 183 w 219"/>
                <a:gd name="T21" fmla="*/ 0 h 268"/>
                <a:gd name="T22" fmla="*/ 175 w 219"/>
                <a:gd name="T23" fmla="*/ 4 h 268"/>
                <a:gd name="T24" fmla="*/ 167 w 219"/>
                <a:gd name="T25" fmla="*/ 10 h 268"/>
                <a:gd name="T26" fmla="*/ 160 w 219"/>
                <a:gd name="T27" fmla="*/ 18 h 268"/>
                <a:gd name="T28" fmla="*/ 84 w 219"/>
                <a:gd name="T29" fmla="*/ 115 h 268"/>
                <a:gd name="T30" fmla="*/ 11 w 219"/>
                <a:gd name="T31" fmla="*/ 214 h 268"/>
                <a:gd name="T32" fmla="*/ 11 w 219"/>
                <a:gd name="T33" fmla="*/ 214 h 268"/>
                <a:gd name="T34" fmla="*/ 4 w 219"/>
                <a:gd name="T35" fmla="*/ 223 h 268"/>
                <a:gd name="T36" fmla="*/ 0 w 219"/>
                <a:gd name="T37" fmla="*/ 232 h 268"/>
                <a:gd name="T38" fmla="*/ 0 w 219"/>
                <a:gd name="T39" fmla="*/ 241 h 268"/>
                <a:gd name="T40" fmla="*/ 4 w 219"/>
                <a:gd name="T41" fmla="*/ 252 h 268"/>
                <a:gd name="T42" fmla="*/ 8 w 219"/>
                <a:gd name="T43" fmla="*/ 260 h 268"/>
                <a:gd name="T44" fmla="*/ 8 w 219"/>
                <a:gd name="T45" fmla="*/ 260 h 268"/>
                <a:gd name="T46" fmla="*/ 17 w 219"/>
                <a:gd name="T47" fmla="*/ 267 h 268"/>
                <a:gd name="T48" fmla="*/ 27 w 219"/>
                <a:gd name="T49" fmla="*/ 267 h 268"/>
                <a:gd name="T50" fmla="*/ 38 w 219"/>
                <a:gd name="T51" fmla="*/ 267 h 268"/>
                <a:gd name="T52" fmla="*/ 46 w 219"/>
                <a:gd name="T53" fmla="*/ 262 h 268"/>
                <a:gd name="T54" fmla="*/ 57 w 219"/>
                <a:gd name="T55" fmla="*/ 256 h 268"/>
                <a:gd name="T56" fmla="*/ 133 w 219"/>
                <a:gd name="T57" fmla="*/ 153 h 268"/>
                <a:gd name="T58" fmla="*/ 133 w 219"/>
                <a:gd name="T59" fmla="*/ 153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8"/>
                <a:gd name="T92" fmla="*/ 219 w 219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4" name="Freeform 13"/>
            <p:cNvSpPr>
              <a:spLocks noChangeAspect="1"/>
            </p:cNvSpPr>
            <p:nvPr/>
          </p:nvSpPr>
          <p:spPr bwMode="auto">
            <a:xfrm>
              <a:off x="1607" y="1141"/>
              <a:ext cx="219" cy="269"/>
            </a:xfrm>
            <a:custGeom>
              <a:avLst/>
              <a:gdLst>
                <a:gd name="T0" fmla="*/ 133 w 219"/>
                <a:gd name="T1" fmla="*/ 152 h 269"/>
                <a:gd name="T2" fmla="*/ 213 w 219"/>
                <a:gd name="T3" fmla="*/ 48 h 269"/>
                <a:gd name="T4" fmla="*/ 213 w 219"/>
                <a:gd name="T5" fmla="*/ 48 h 269"/>
                <a:gd name="T6" fmla="*/ 218 w 219"/>
                <a:gd name="T7" fmla="*/ 38 h 269"/>
                <a:gd name="T8" fmla="*/ 218 w 219"/>
                <a:gd name="T9" fmla="*/ 27 h 269"/>
                <a:gd name="T10" fmla="*/ 215 w 219"/>
                <a:gd name="T11" fmla="*/ 17 h 269"/>
                <a:gd name="T12" fmla="*/ 211 w 219"/>
                <a:gd name="T13" fmla="*/ 8 h 269"/>
                <a:gd name="T14" fmla="*/ 202 w 219"/>
                <a:gd name="T15" fmla="*/ 2 h 269"/>
                <a:gd name="T16" fmla="*/ 202 w 219"/>
                <a:gd name="T17" fmla="*/ 2 h 269"/>
                <a:gd name="T18" fmla="*/ 194 w 219"/>
                <a:gd name="T19" fmla="*/ 0 h 269"/>
                <a:gd name="T20" fmla="*/ 183 w 219"/>
                <a:gd name="T21" fmla="*/ 0 h 269"/>
                <a:gd name="T22" fmla="*/ 175 w 219"/>
                <a:gd name="T23" fmla="*/ 2 h 269"/>
                <a:gd name="T24" fmla="*/ 167 w 219"/>
                <a:gd name="T25" fmla="*/ 8 h 269"/>
                <a:gd name="T26" fmla="*/ 158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33 w 219"/>
                <a:gd name="T57" fmla="*/ 152 h 269"/>
                <a:gd name="T58" fmla="*/ 133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9"/>
                <a:gd name="T92" fmla="*/ 219 w 219"/>
                <a:gd name="T93" fmla="*/ 269 h 26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5" name="Freeform 14"/>
            <p:cNvSpPr>
              <a:spLocks noChangeAspect="1"/>
            </p:cNvSpPr>
            <p:nvPr/>
          </p:nvSpPr>
          <p:spPr bwMode="auto">
            <a:xfrm>
              <a:off x="1607" y="1141"/>
              <a:ext cx="219" cy="269"/>
            </a:xfrm>
            <a:custGeom>
              <a:avLst/>
              <a:gdLst>
                <a:gd name="T0" fmla="*/ 133 w 219"/>
                <a:gd name="T1" fmla="*/ 152 h 269"/>
                <a:gd name="T2" fmla="*/ 213 w 219"/>
                <a:gd name="T3" fmla="*/ 48 h 269"/>
                <a:gd name="T4" fmla="*/ 213 w 219"/>
                <a:gd name="T5" fmla="*/ 48 h 269"/>
                <a:gd name="T6" fmla="*/ 218 w 219"/>
                <a:gd name="T7" fmla="*/ 38 h 269"/>
                <a:gd name="T8" fmla="*/ 218 w 219"/>
                <a:gd name="T9" fmla="*/ 27 h 269"/>
                <a:gd name="T10" fmla="*/ 215 w 219"/>
                <a:gd name="T11" fmla="*/ 17 h 269"/>
                <a:gd name="T12" fmla="*/ 211 w 219"/>
                <a:gd name="T13" fmla="*/ 8 h 269"/>
                <a:gd name="T14" fmla="*/ 202 w 219"/>
                <a:gd name="T15" fmla="*/ 2 h 269"/>
                <a:gd name="T16" fmla="*/ 202 w 219"/>
                <a:gd name="T17" fmla="*/ 2 h 269"/>
                <a:gd name="T18" fmla="*/ 194 w 219"/>
                <a:gd name="T19" fmla="*/ 0 h 269"/>
                <a:gd name="T20" fmla="*/ 183 w 219"/>
                <a:gd name="T21" fmla="*/ 0 h 269"/>
                <a:gd name="T22" fmla="*/ 175 w 219"/>
                <a:gd name="T23" fmla="*/ 2 h 269"/>
                <a:gd name="T24" fmla="*/ 167 w 219"/>
                <a:gd name="T25" fmla="*/ 8 h 269"/>
                <a:gd name="T26" fmla="*/ 158 w 219"/>
                <a:gd name="T27" fmla="*/ 17 h 269"/>
                <a:gd name="T28" fmla="*/ 84 w 219"/>
                <a:gd name="T29" fmla="*/ 114 h 269"/>
                <a:gd name="T30" fmla="*/ 11 w 219"/>
                <a:gd name="T31" fmla="*/ 213 h 269"/>
                <a:gd name="T32" fmla="*/ 11 w 219"/>
                <a:gd name="T33" fmla="*/ 213 h 269"/>
                <a:gd name="T34" fmla="*/ 4 w 219"/>
                <a:gd name="T35" fmla="*/ 221 h 269"/>
                <a:gd name="T36" fmla="*/ 0 w 219"/>
                <a:gd name="T37" fmla="*/ 232 h 269"/>
                <a:gd name="T38" fmla="*/ 0 w 219"/>
                <a:gd name="T39" fmla="*/ 243 h 269"/>
                <a:gd name="T40" fmla="*/ 2 w 219"/>
                <a:gd name="T41" fmla="*/ 251 h 269"/>
                <a:gd name="T42" fmla="*/ 8 w 219"/>
                <a:gd name="T43" fmla="*/ 260 h 269"/>
                <a:gd name="T44" fmla="*/ 8 w 219"/>
                <a:gd name="T45" fmla="*/ 260 h 269"/>
                <a:gd name="T46" fmla="*/ 17 w 219"/>
                <a:gd name="T47" fmla="*/ 266 h 269"/>
                <a:gd name="T48" fmla="*/ 25 w 219"/>
                <a:gd name="T49" fmla="*/ 268 h 269"/>
                <a:gd name="T50" fmla="*/ 36 w 219"/>
                <a:gd name="T51" fmla="*/ 266 h 269"/>
                <a:gd name="T52" fmla="*/ 47 w 219"/>
                <a:gd name="T53" fmla="*/ 264 h 269"/>
                <a:gd name="T54" fmla="*/ 55 w 219"/>
                <a:gd name="T55" fmla="*/ 255 h 269"/>
                <a:gd name="T56" fmla="*/ 133 w 219"/>
                <a:gd name="T57" fmla="*/ 152 h 269"/>
                <a:gd name="T58" fmla="*/ 133 w 219"/>
                <a:gd name="T59" fmla="*/ 152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9"/>
                <a:gd name="T92" fmla="*/ 219 w 219"/>
                <a:gd name="T93" fmla="*/ 269 h 26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6" name="Freeform 15"/>
            <p:cNvSpPr>
              <a:spLocks noChangeAspect="1"/>
            </p:cNvSpPr>
            <p:nvPr/>
          </p:nvSpPr>
          <p:spPr bwMode="auto">
            <a:xfrm>
              <a:off x="1656" y="1177"/>
              <a:ext cx="219" cy="268"/>
            </a:xfrm>
            <a:custGeom>
              <a:avLst/>
              <a:gdLst>
                <a:gd name="T0" fmla="*/ 133 w 219"/>
                <a:gd name="T1" fmla="*/ 151 h 268"/>
                <a:gd name="T2" fmla="*/ 213 w 219"/>
                <a:gd name="T3" fmla="*/ 48 h 268"/>
                <a:gd name="T4" fmla="*/ 213 w 219"/>
                <a:gd name="T5" fmla="*/ 48 h 268"/>
                <a:gd name="T6" fmla="*/ 218 w 219"/>
                <a:gd name="T7" fmla="*/ 37 h 268"/>
                <a:gd name="T8" fmla="*/ 218 w 219"/>
                <a:gd name="T9" fmla="*/ 27 h 268"/>
                <a:gd name="T10" fmla="*/ 215 w 219"/>
                <a:gd name="T11" fmla="*/ 16 h 268"/>
                <a:gd name="T12" fmla="*/ 211 w 219"/>
                <a:gd name="T13" fmla="*/ 8 h 268"/>
                <a:gd name="T14" fmla="*/ 202 w 219"/>
                <a:gd name="T15" fmla="*/ 2 h 268"/>
                <a:gd name="T16" fmla="*/ 202 w 219"/>
                <a:gd name="T17" fmla="*/ 2 h 268"/>
                <a:gd name="T18" fmla="*/ 194 w 219"/>
                <a:gd name="T19" fmla="*/ 0 h 268"/>
                <a:gd name="T20" fmla="*/ 183 w 219"/>
                <a:gd name="T21" fmla="*/ 0 h 268"/>
                <a:gd name="T22" fmla="*/ 173 w 219"/>
                <a:gd name="T23" fmla="*/ 2 h 268"/>
                <a:gd name="T24" fmla="*/ 165 w 219"/>
                <a:gd name="T25" fmla="*/ 8 h 268"/>
                <a:gd name="T26" fmla="*/ 158 w 219"/>
                <a:gd name="T27" fmla="*/ 16 h 268"/>
                <a:gd name="T28" fmla="*/ 8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5 w 219"/>
                <a:gd name="T55" fmla="*/ 256 h 268"/>
                <a:gd name="T56" fmla="*/ 133 w 219"/>
                <a:gd name="T57" fmla="*/ 151 h 268"/>
                <a:gd name="T58" fmla="*/ 133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8"/>
                <a:gd name="T92" fmla="*/ 219 w 219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Freeform 16"/>
            <p:cNvSpPr>
              <a:spLocks noChangeAspect="1"/>
            </p:cNvSpPr>
            <p:nvPr/>
          </p:nvSpPr>
          <p:spPr bwMode="auto">
            <a:xfrm>
              <a:off x="1656" y="1177"/>
              <a:ext cx="219" cy="268"/>
            </a:xfrm>
            <a:custGeom>
              <a:avLst/>
              <a:gdLst>
                <a:gd name="T0" fmla="*/ 133 w 219"/>
                <a:gd name="T1" fmla="*/ 151 h 268"/>
                <a:gd name="T2" fmla="*/ 213 w 219"/>
                <a:gd name="T3" fmla="*/ 48 h 268"/>
                <a:gd name="T4" fmla="*/ 213 w 219"/>
                <a:gd name="T5" fmla="*/ 48 h 268"/>
                <a:gd name="T6" fmla="*/ 218 w 219"/>
                <a:gd name="T7" fmla="*/ 37 h 268"/>
                <a:gd name="T8" fmla="*/ 218 w 219"/>
                <a:gd name="T9" fmla="*/ 27 h 268"/>
                <a:gd name="T10" fmla="*/ 215 w 219"/>
                <a:gd name="T11" fmla="*/ 16 h 268"/>
                <a:gd name="T12" fmla="*/ 211 w 219"/>
                <a:gd name="T13" fmla="*/ 8 h 268"/>
                <a:gd name="T14" fmla="*/ 202 w 219"/>
                <a:gd name="T15" fmla="*/ 2 h 268"/>
                <a:gd name="T16" fmla="*/ 202 w 219"/>
                <a:gd name="T17" fmla="*/ 2 h 268"/>
                <a:gd name="T18" fmla="*/ 194 w 219"/>
                <a:gd name="T19" fmla="*/ 0 h 268"/>
                <a:gd name="T20" fmla="*/ 183 w 219"/>
                <a:gd name="T21" fmla="*/ 0 h 268"/>
                <a:gd name="T22" fmla="*/ 173 w 219"/>
                <a:gd name="T23" fmla="*/ 2 h 268"/>
                <a:gd name="T24" fmla="*/ 165 w 219"/>
                <a:gd name="T25" fmla="*/ 8 h 268"/>
                <a:gd name="T26" fmla="*/ 158 w 219"/>
                <a:gd name="T27" fmla="*/ 16 h 268"/>
                <a:gd name="T28" fmla="*/ 84 w 219"/>
                <a:gd name="T29" fmla="*/ 115 h 268"/>
                <a:gd name="T30" fmla="*/ 11 w 219"/>
                <a:gd name="T31" fmla="*/ 212 h 268"/>
                <a:gd name="T32" fmla="*/ 11 w 219"/>
                <a:gd name="T33" fmla="*/ 212 h 268"/>
                <a:gd name="T34" fmla="*/ 4 w 219"/>
                <a:gd name="T35" fmla="*/ 220 h 268"/>
                <a:gd name="T36" fmla="*/ 0 w 219"/>
                <a:gd name="T37" fmla="*/ 230 h 268"/>
                <a:gd name="T38" fmla="*/ 0 w 219"/>
                <a:gd name="T39" fmla="*/ 241 h 268"/>
                <a:gd name="T40" fmla="*/ 2 w 219"/>
                <a:gd name="T41" fmla="*/ 250 h 268"/>
                <a:gd name="T42" fmla="*/ 8 w 219"/>
                <a:gd name="T43" fmla="*/ 258 h 268"/>
                <a:gd name="T44" fmla="*/ 8 w 219"/>
                <a:gd name="T45" fmla="*/ 258 h 268"/>
                <a:gd name="T46" fmla="*/ 17 w 219"/>
                <a:gd name="T47" fmla="*/ 264 h 268"/>
                <a:gd name="T48" fmla="*/ 25 w 219"/>
                <a:gd name="T49" fmla="*/ 267 h 268"/>
                <a:gd name="T50" fmla="*/ 36 w 219"/>
                <a:gd name="T51" fmla="*/ 267 h 268"/>
                <a:gd name="T52" fmla="*/ 47 w 219"/>
                <a:gd name="T53" fmla="*/ 262 h 268"/>
                <a:gd name="T54" fmla="*/ 55 w 219"/>
                <a:gd name="T55" fmla="*/ 256 h 268"/>
                <a:gd name="T56" fmla="*/ 133 w 219"/>
                <a:gd name="T57" fmla="*/ 151 h 268"/>
                <a:gd name="T58" fmla="*/ 133 w 219"/>
                <a:gd name="T59" fmla="*/ 151 h 26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9"/>
                <a:gd name="T91" fmla="*/ 0 h 268"/>
                <a:gd name="T92" fmla="*/ 219 w 219"/>
                <a:gd name="T93" fmla="*/ 268 h 26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8" name="Freeform 17"/>
            <p:cNvSpPr>
              <a:spLocks noChangeAspect="1"/>
            </p:cNvSpPr>
            <p:nvPr/>
          </p:nvSpPr>
          <p:spPr bwMode="auto">
            <a:xfrm>
              <a:off x="1737" y="1242"/>
              <a:ext cx="293" cy="314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309 h 314"/>
                <a:gd name="T46" fmla="*/ 133 w 293"/>
                <a:gd name="T47" fmla="*/ 309 h 314"/>
                <a:gd name="T48" fmla="*/ 126 w 293"/>
                <a:gd name="T49" fmla="*/ 313 h 314"/>
                <a:gd name="T50" fmla="*/ 120 w 293"/>
                <a:gd name="T51" fmla="*/ 313 h 314"/>
                <a:gd name="T52" fmla="*/ 114 w 293"/>
                <a:gd name="T53" fmla="*/ 313 h 314"/>
                <a:gd name="T54" fmla="*/ 107 w 293"/>
                <a:gd name="T55" fmla="*/ 311 h 314"/>
                <a:gd name="T56" fmla="*/ 99 w 293"/>
                <a:gd name="T57" fmla="*/ 309 h 314"/>
                <a:gd name="T58" fmla="*/ 91 w 293"/>
                <a:gd name="T59" fmla="*/ 305 h 314"/>
                <a:gd name="T60" fmla="*/ 82 w 293"/>
                <a:gd name="T61" fmla="*/ 298 h 314"/>
                <a:gd name="T62" fmla="*/ 73 w 293"/>
                <a:gd name="T63" fmla="*/ 292 h 314"/>
                <a:gd name="T64" fmla="*/ 63 w 293"/>
                <a:gd name="T65" fmla="*/ 286 h 314"/>
                <a:gd name="T66" fmla="*/ 55 w 293"/>
                <a:gd name="T67" fmla="*/ 277 h 314"/>
                <a:gd name="T68" fmla="*/ 55 w 293"/>
                <a:gd name="T69" fmla="*/ 277 h 314"/>
                <a:gd name="T70" fmla="*/ 45 w 293"/>
                <a:gd name="T71" fmla="*/ 269 h 314"/>
                <a:gd name="T72" fmla="*/ 34 w 293"/>
                <a:gd name="T73" fmla="*/ 263 h 314"/>
                <a:gd name="T74" fmla="*/ 25 w 293"/>
                <a:gd name="T75" fmla="*/ 256 h 314"/>
                <a:gd name="T76" fmla="*/ 19 w 293"/>
                <a:gd name="T77" fmla="*/ 248 h 314"/>
                <a:gd name="T78" fmla="*/ 13 w 293"/>
                <a:gd name="T79" fmla="*/ 241 h 314"/>
                <a:gd name="T80" fmla="*/ 6 w 293"/>
                <a:gd name="T81" fmla="*/ 236 h 314"/>
                <a:gd name="T82" fmla="*/ 4 w 293"/>
                <a:gd name="T83" fmla="*/ 231 h 314"/>
                <a:gd name="T84" fmla="*/ 2 w 293"/>
                <a:gd name="T85" fmla="*/ 222 h 314"/>
                <a:gd name="T86" fmla="*/ 0 w 293"/>
                <a:gd name="T87" fmla="*/ 218 h 314"/>
                <a:gd name="T88" fmla="*/ 2 w 293"/>
                <a:gd name="T89" fmla="*/ 210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93"/>
                <a:gd name="T142" fmla="*/ 0 h 314"/>
                <a:gd name="T143" fmla="*/ 293 w 293"/>
                <a:gd name="T144" fmla="*/ 314 h 3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Freeform 18"/>
            <p:cNvSpPr>
              <a:spLocks noChangeAspect="1"/>
            </p:cNvSpPr>
            <p:nvPr/>
          </p:nvSpPr>
          <p:spPr bwMode="auto">
            <a:xfrm>
              <a:off x="1737" y="1242"/>
              <a:ext cx="293" cy="314"/>
            </a:xfrm>
            <a:custGeom>
              <a:avLst/>
              <a:gdLst>
                <a:gd name="T0" fmla="*/ 160 w 293"/>
                <a:gd name="T1" fmla="*/ 4 h 314"/>
                <a:gd name="T2" fmla="*/ 167 w 293"/>
                <a:gd name="T3" fmla="*/ 0 h 314"/>
                <a:gd name="T4" fmla="*/ 170 w 293"/>
                <a:gd name="T5" fmla="*/ 0 h 314"/>
                <a:gd name="T6" fmla="*/ 179 w 293"/>
                <a:gd name="T7" fmla="*/ 0 h 314"/>
                <a:gd name="T8" fmla="*/ 186 w 293"/>
                <a:gd name="T9" fmla="*/ 0 h 314"/>
                <a:gd name="T10" fmla="*/ 192 w 293"/>
                <a:gd name="T11" fmla="*/ 4 h 314"/>
                <a:gd name="T12" fmla="*/ 200 w 293"/>
                <a:gd name="T13" fmla="*/ 8 h 314"/>
                <a:gd name="T14" fmla="*/ 209 w 293"/>
                <a:gd name="T15" fmla="*/ 13 h 314"/>
                <a:gd name="T16" fmla="*/ 218 w 293"/>
                <a:gd name="T17" fmla="*/ 20 h 314"/>
                <a:gd name="T18" fmla="*/ 228 w 293"/>
                <a:gd name="T19" fmla="*/ 27 h 314"/>
                <a:gd name="T20" fmla="*/ 239 w 293"/>
                <a:gd name="T21" fmla="*/ 34 h 314"/>
                <a:gd name="T22" fmla="*/ 239 w 293"/>
                <a:gd name="T23" fmla="*/ 34 h 314"/>
                <a:gd name="T24" fmla="*/ 249 w 293"/>
                <a:gd name="T25" fmla="*/ 42 h 314"/>
                <a:gd name="T26" fmla="*/ 257 w 293"/>
                <a:gd name="T27" fmla="*/ 50 h 314"/>
                <a:gd name="T28" fmla="*/ 266 w 293"/>
                <a:gd name="T29" fmla="*/ 57 h 314"/>
                <a:gd name="T30" fmla="*/ 274 w 293"/>
                <a:gd name="T31" fmla="*/ 63 h 314"/>
                <a:gd name="T32" fmla="*/ 280 w 293"/>
                <a:gd name="T33" fmla="*/ 69 h 314"/>
                <a:gd name="T34" fmla="*/ 287 w 293"/>
                <a:gd name="T35" fmla="*/ 75 h 314"/>
                <a:gd name="T36" fmla="*/ 289 w 293"/>
                <a:gd name="T37" fmla="*/ 82 h 314"/>
                <a:gd name="T38" fmla="*/ 292 w 293"/>
                <a:gd name="T39" fmla="*/ 88 h 314"/>
                <a:gd name="T40" fmla="*/ 292 w 293"/>
                <a:gd name="T41" fmla="*/ 94 h 314"/>
                <a:gd name="T42" fmla="*/ 292 w 293"/>
                <a:gd name="T43" fmla="*/ 103 h 314"/>
                <a:gd name="T44" fmla="*/ 133 w 293"/>
                <a:gd name="T45" fmla="*/ 309 h 314"/>
                <a:gd name="T46" fmla="*/ 133 w 293"/>
                <a:gd name="T47" fmla="*/ 309 h 314"/>
                <a:gd name="T48" fmla="*/ 126 w 293"/>
                <a:gd name="T49" fmla="*/ 313 h 314"/>
                <a:gd name="T50" fmla="*/ 120 w 293"/>
                <a:gd name="T51" fmla="*/ 313 h 314"/>
                <a:gd name="T52" fmla="*/ 114 w 293"/>
                <a:gd name="T53" fmla="*/ 313 h 314"/>
                <a:gd name="T54" fmla="*/ 107 w 293"/>
                <a:gd name="T55" fmla="*/ 311 h 314"/>
                <a:gd name="T56" fmla="*/ 99 w 293"/>
                <a:gd name="T57" fmla="*/ 309 h 314"/>
                <a:gd name="T58" fmla="*/ 91 w 293"/>
                <a:gd name="T59" fmla="*/ 305 h 314"/>
                <a:gd name="T60" fmla="*/ 82 w 293"/>
                <a:gd name="T61" fmla="*/ 298 h 314"/>
                <a:gd name="T62" fmla="*/ 73 w 293"/>
                <a:gd name="T63" fmla="*/ 292 h 314"/>
                <a:gd name="T64" fmla="*/ 63 w 293"/>
                <a:gd name="T65" fmla="*/ 286 h 314"/>
                <a:gd name="T66" fmla="*/ 55 w 293"/>
                <a:gd name="T67" fmla="*/ 277 h 314"/>
                <a:gd name="T68" fmla="*/ 55 w 293"/>
                <a:gd name="T69" fmla="*/ 277 h 314"/>
                <a:gd name="T70" fmla="*/ 45 w 293"/>
                <a:gd name="T71" fmla="*/ 269 h 314"/>
                <a:gd name="T72" fmla="*/ 34 w 293"/>
                <a:gd name="T73" fmla="*/ 263 h 314"/>
                <a:gd name="T74" fmla="*/ 25 w 293"/>
                <a:gd name="T75" fmla="*/ 256 h 314"/>
                <a:gd name="T76" fmla="*/ 19 w 293"/>
                <a:gd name="T77" fmla="*/ 248 h 314"/>
                <a:gd name="T78" fmla="*/ 13 w 293"/>
                <a:gd name="T79" fmla="*/ 241 h 314"/>
                <a:gd name="T80" fmla="*/ 6 w 293"/>
                <a:gd name="T81" fmla="*/ 236 h 314"/>
                <a:gd name="T82" fmla="*/ 4 w 293"/>
                <a:gd name="T83" fmla="*/ 231 h 314"/>
                <a:gd name="T84" fmla="*/ 2 w 293"/>
                <a:gd name="T85" fmla="*/ 222 h 314"/>
                <a:gd name="T86" fmla="*/ 0 w 293"/>
                <a:gd name="T87" fmla="*/ 218 h 314"/>
                <a:gd name="T88" fmla="*/ 2 w 293"/>
                <a:gd name="T89" fmla="*/ 210 h 314"/>
                <a:gd name="T90" fmla="*/ 160 w 293"/>
                <a:gd name="T91" fmla="*/ 4 h 314"/>
                <a:gd name="T92" fmla="*/ 160 w 293"/>
                <a:gd name="T93" fmla="*/ 4 h 31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93"/>
                <a:gd name="T142" fmla="*/ 0 h 314"/>
                <a:gd name="T143" fmla="*/ 293 w 293"/>
                <a:gd name="T144" fmla="*/ 314 h 3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Freeform 19"/>
            <p:cNvSpPr>
              <a:spLocks noChangeAspect="1"/>
            </p:cNvSpPr>
            <p:nvPr/>
          </p:nvSpPr>
          <p:spPr bwMode="auto">
            <a:xfrm>
              <a:off x="1705" y="1212"/>
              <a:ext cx="218" cy="269"/>
            </a:xfrm>
            <a:custGeom>
              <a:avLst/>
              <a:gdLst>
                <a:gd name="T0" fmla="*/ 132 w 218"/>
                <a:gd name="T1" fmla="*/ 153 h 269"/>
                <a:gd name="T2" fmla="*/ 210 w 218"/>
                <a:gd name="T3" fmla="*/ 50 h 269"/>
                <a:gd name="T4" fmla="*/ 210 w 218"/>
                <a:gd name="T5" fmla="*/ 50 h 269"/>
                <a:gd name="T6" fmla="*/ 214 w 218"/>
                <a:gd name="T7" fmla="*/ 40 h 269"/>
                <a:gd name="T8" fmla="*/ 217 w 218"/>
                <a:gd name="T9" fmla="*/ 29 h 269"/>
                <a:gd name="T10" fmla="*/ 214 w 218"/>
                <a:gd name="T11" fmla="*/ 19 h 269"/>
                <a:gd name="T12" fmla="*/ 210 w 218"/>
                <a:gd name="T13" fmla="*/ 10 h 269"/>
                <a:gd name="T14" fmla="*/ 201 w 218"/>
                <a:gd name="T15" fmla="*/ 2 h 269"/>
                <a:gd name="T16" fmla="*/ 201 w 218"/>
                <a:gd name="T17" fmla="*/ 2 h 269"/>
                <a:gd name="T18" fmla="*/ 191 w 218"/>
                <a:gd name="T19" fmla="*/ 0 h 269"/>
                <a:gd name="T20" fmla="*/ 182 w 218"/>
                <a:gd name="T21" fmla="*/ 0 h 269"/>
                <a:gd name="T22" fmla="*/ 172 w 218"/>
                <a:gd name="T23" fmla="*/ 4 h 269"/>
                <a:gd name="T24" fmla="*/ 164 w 218"/>
                <a:gd name="T25" fmla="*/ 10 h 269"/>
                <a:gd name="T26" fmla="*/ 157 w 218"/>
                <a:gd name="T27" fmla="*/ 19 h 269"/>
                <a:gd name="T28" fmla="*/ 81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132 w 218"/>
                <a:gd name="T57" fmla="*/ 153 h 269"/>
                <a:gd name="T58" fmla="*/ 132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"/>
                <a:gd name="T91" fmla="*/ 0 h 269"/>
                <a:gd name="T92" fmla="*/ 218 w 218"/>
                <a:gd name="T93" fmla="*/ 269 h 26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Freeform 20"/>
            <p:cNvSpPr>
              <a:spLocks noChangeAspect="1"/>
            </p:cNvSpPr>
            <p:nvPr/>
          </p:nvSpPr>
          <p:spPr bwMode="auto">
            <a:xfrm>
              <a:off x="1705" y="1212"/>
              <a:ext cx="218" cy="269"/>
            </a:xfrm>
            <a:custGeom>
              <a:avLst/>
              <a:gdLst>
                <a:gd name="T0" fmla="*/ 132 w 218"/>
                <a:gd name="T1" fmla="*/ 153 h 269"/>
                <a:gd name="T2" fmla="*/ 210 w 218"/>
                <a:gd name="T3" fmla="*/ 50 h 269"/>
                <a:gd name="T4" fmla="*/ 210 w 218"/>
                <a:gd name="T5" fmla="*/ 50 h 269"/>
                <a:gd name="T6" fmla="*/ 214 w 218"/>
                <a:gd name="T7" fmla="*/ 40 h 269"/>
                <a:gd name="T8" fmla="*/ 217 w 218"/>
                <a:gd name="T9" fmla="*/ 29 h 269"/>
                <a:gd name="T10" fmla="*/ 214 w 218"/>
                <a:gd name="T11" fmla="*/ 19 h 269"/>
                <a:gd name="T12" fmla="*/ 210 w 218"/>
                <a:gd name="T13" fmla="*/ 10 h 269"/>
                <a:gd name="T14" fmla="*/ 201 w 218"/>
                <a:gd name="T15" fmla="*/ 2 h 269"/>
                <a:gd name="T16" fmla="*/ 201 w 218"/>
                <a:gd name="T17" fmla="*/ 2 h 269"/>
                <a:gd name="T18" fmla="*/ 191 w 218"/>
                <a:gd name="T19" fmla="*/ 0 h 269"/>
                <a:gd name="T20" fmla="*/ 182 w 218"/>
                <a:gd name="T21" fmla="*/ 0 h 269"/>
                <a:gd name="T22" fmla="*/ 172 w 218"/>
                <a:gd name="T23" fmla="*/ 4 h 269"/>
                <a:gd name="T24" fmla="*/ 164 w 218"/>
                <a:gd name="T25" fmla="*/ 10 h 269"/>
                <a:gd name="T26" fmla="*/ 157 w 218"/>
                <a:gd name="T27" fmla="*/ 19 h 269"/>
                <a:gd name="T28" fmla="*/ 81 w 218"/>
                <a:gd name="T29" fmla="*/ 116 h 269"/>
                <a:gd name="T30" fmla="*/ 9 w 218"/>
                <a:gd name="T31" fmla="*/ 213 h 269"/>
                <a:gd name="T32" fmla="*/ 9 w 218"/>
                <a:gd name="T33" fmla="*/ 213 h 269"/>
                <a:gd name="T34" fmla="*/ 3 w 218"/>
                <a:gd name="T35" fmla="*/ 220 h 269"/>
                <a:gd name="T36" fmla="*/ 0 w 218"/>
                <a:gd name="T37" fmla="*/ 231 h 269"/>
                <a:gd name="T38" fmla="*/ 0 w 218"/>
                <a:gd name="T39" fmla="*/ 242 h 269"/>
                <a:gd name="T40" fmla="*/ 1 w 218"/>
                <a:gd name="T41" fmla="*/ 252 h 269"/>
                <a:gd name="T42" fmla="*/ 7 w 218"/>
                <a:gd name="T43" fmla="*/ 261 h 269"/>
                <a:gd name="T44" fmla="*/ 7 w 218"/>
                <a:gd name="T45" fmla="*/ 261 h 269"/>
                <a:gd name="T46" fmla="*/ 14 w 218"/>
                <a:gd name="T47" fmla="*/ 265 h 269"/>
                <a:gd name="T48" fmla="*/ 25 w 218"/>
                <a:gd name="T49" fmla="*/ 268 h 269"/>
                <a:gd name="T50" fmla="*/ 35 w 218"/>
                <a:gd name="T51" fmla="*/ 268 h 269"/>
                <a:gd name="T52" fmla="*/ 46 w 218"/>
                <a:gd name="T53" fmla="*/ 263 h 269"/>
                <a:gd name="T54" fmla="*/ 53 w 218"/>
                <a:gd name="T55" fmla="*/ 257 h 269"/>
                <a:gd name="T56" fmla="*/ 132 w 218"/>
                <a:gd name="T57" fmla="*/ 153 h 269"/>
                <a:gd name="T58" fmla="*/ 132 w 218"/>
                <a:gd name="T59" fmla="*/ 153 h 26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"/>
                <a:gd name="T91" fmla="*/ 0 h 269"/>
                <a:gd name="T92" fmla="*/ 218 w 218"/>
                <a:gd name="T93" fmla="*/ 269 h 26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Freeform 21"/>
            <p:cNvSpPr>
              <a:spLocks noChangeAspect="1"/>
            </p:cNvSpPr>
            <p:nvPr/>
          </p:nvSpPr>
          <p:spPr bwMode="auto">
            <a:xfrm>
              <a:off x="1367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4"/>
                <a:gd name="T172" fmla="*/ 0 h 272"/>
                <a:gd name="T173" fmla="*/ 254 w 254"/>
                <a:gd name="T174" fmla="*/ 272 h 2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Freeform 22"/>
            <p:cNvSpPr>
              <a:spLocks noChangeAspect="1"/>
            </p:cNvSpPr>
            <p:nvPr/>
          </p:nvSpPr>
          <p:spPr bwMode="auto">
            <a:xfrm>
              <a:off x="1367" y="977"/>
              <a:ext cx="254" cy="272"/>
            </a:xfrm>
            <a:custGeom>
              <a:avLst/>
              <a:gdLst>
                <a:gd name="T0" fmla="*/ 253 w 254"/>
                <a:gd name="T1" fmla="*/ 46 h 272"/>
                <a:gd name="T2" fmla="*/ 242 w 254"/>
                <a:gd name="T3" fmla="*/ 46 h 272"/>
                <a:gd name="T4" fmla="*/ 232 w 254"/>
                <a:gd name="T5" fmla="*/ 48 h 272"/>
                <a:gd name="T6" fmla="*/ 218 w 254"/>
                <a:gd name="T7" fmla="*/ 50 h 272"/>
                <a:gd name="T8" fmla="*/ 209 w 254"/>
                <a:gd name="T9" fmla="*/ 52 h 272"/>
                <a:gd name="T10" fmla="*/ 195 w 254"/>
                <a:gd name="T11" fmla="*/ 57 h 272"/>
                <a:gd name="T12" fmla="*/ 195 w 254"/>
                <a:gd name="T13" fmla="*/ 57 h 272"/>
                <a:gd name="T14" fmla="*/ 172 w 254"/>
                <a:gd name="T15" fmla="*/ 66 h 272"/>
                <a:gd name="T16" fmla="*/ 151 w 254"/>
                <a:gd name="T17" fmla="*/ 82 h 272"/>
                <a:gd name="T18" fmla="*/ 133 w 254"/>
                <a:gd name="T19" fmla="*/ 98 h 272"/>
                <a:gd name="T20" fmla="*/ 115 w 254"/>
                <a:gd name="T21" fmla="*/ 119 h 272"/>
                <a:gd name="T22" fmla="*/ 101 w 254"/>
                <a:gd name="T23" fmla="*/ 142 h 272"/>
                <a:gd name="T24" fmla="*/ 90 w 254"/>
                <a:gd name="T25" fmla="*/ 165 h 272"/>
                <a:gd name="T26" fmla="*/ 82 w 254"/>
                <a:gd name="T27" fmla="*/ 190 h 272"/>
                <a:gd name="T28" fmla="*/ 78 w 254"/>
                <a:gd name="T29" fmla="*/ 218 h 272"/>
                <a:gd name="T30" fmla="*/ 78 w 254"/>
                <a:gd name="T31" fmla="*/ 243 h 272"/>
                <a:gd name="T32" fmla="*/ 80 w 254"/>
                <a:gd name="T33" fmla="*/ 268 h 272"/>
                <a:gd name="T34" fmla="*/ 80 w 254"/>
                <a:gd name="T35" fmla="*/ 268 h 272"/>
                <a:gd name="T36" fmla="*/ 82 w 254"/>
                <a:gd name="T37" fmla="*/ 271 h 272"/>
                <a:gd name="T38" fmla="*/ 80 w 254"/>
                <a:gd name="T39" fmla="*/ 271 h 272"/>
                <a:gd name="T40" fmla="*/ 80 w 254"/>
                <a:gd name="T41" fmla="*/ 268 h 272"/>
                <a:gd name="T42" fmla="*/ 80 w 254"/>
                <a:gd name="T43" fmla="*/ 266 h 272"/>
                <a:gd name="T44" fmla="*/ 80 w 254"/>
                <a:gd name="T45" fmla="*/ 268 h 272"/>
                <a:gd name="T46" fmla="*/ 80 w 254"/>
                <a:gd name="T47" fmla="*/ 268 h 272"/>
                <a:gd name="T48" fmla="*/ 67 w 254"/>
                <a:gd name="T49" fmla="*/ 260 h 272"/>
                <a:gd name="T50" fmla="*/ 55 w 254"/>
                <a:gd name="T51" fmla="*/ 252 h 272"/>
                <a:gd name="T52" fmla="*/ 41 w 254"/>
                <a:gd name="T53" fmla="*/ 241 h 272"/>
                <a:gd name="T54" fmla="*/ 31 w 254"/>
                <a:gd name="T55" fmla="*/ 231 h 272"/>
                <a:gd name="T56" fmla="*/ 23 w 254"/>
                <a:gd name="T57" fmla="*/ 218 h 272"/>
                <a:gd name="T58" fmla="*/ 14 w 254"/>
                <a:gd name="T59" fmla="*/ 206 h 272"/>
                <a:gd name="T60" fmla="*/ 8 w 254"/>
                <a:gd name="T61" fmla="*/ 190 h 272"/>
                <a:gd name="T62" fmla="*/ 4 w 254"/>
                <a:gd name="T63" fmla="*/ 176 h 272"/>
                <a:gd name="T64" fmla="*/ 2 w 254"/>
                <a:gd name="T65" fmla="*/ 162 h 272"/>
                <a:gd name="T66" fmla="*/ 0 w 254"/>
                <a:gd name="T67" fmla="*/ 142 h 272"/>
                <a:gd name="T68" fmla="*/ 0 w 254"/>
                <a:gd name="T69" fmla="*/ 142 h 272"/>
                <a:gd name="T70" fmla="*/ 2 w 254"/>
                <a:gd name="T71" fmla="*/ 121 h 272"/>
                <a:gd name="T72" fmla="*/ 8 w 254"/>
                <a:gd name="T73" fmla="*/ 98 h 272"/>
                <a:gd name="T74" fmla="*/ 16 w 254"/>
                <a:gd name="T75" fmla="*/ 77 h 272"/>
                <a:gd name="T76" fmla="*/ 29 w 254"/>
                <a:gd name="T77" fmla="*/ 59 h 272"/>
                <a:gd name="T78" fmla="*/ 41 w 254"/>
                <a:gd name="T79" fmla="*/ 41 h 272"/>
                <a:gd name="T80" fmla="*/ 61 w 254"/>
                <a:gd name="T81" fmla="*/ 27 h 272"/>
                <a:gd name="T82" fmla="*/ 78 w 254"/>
                <a:gd name="T83" fmla="*/ 15 h 272"/>
                <a:gd name="T84" fmla="*/ 99 w 254"/>
                <a:gd name="T85" fmla="*/ 6 h 272"/>
                <a:gd name="T86" fmla="*/ 122 w 254"/>
                <a:gd name="T87" fmla="*/ 2 h 272"/>
                <a:gd name="T88" fmla="*/ 145 w 254"/>
                <a:gd name="T89" fmla="*/ 0 h 272"/>
                <a:gd name="T90" fmla="*/ 145 w 254"/>
                <a:gd name="T91" fmla="*/ 0 h 272"/>
                <a:gd name="T92" fmla="*/ 158 w 254"/>
                <a:gd name="T93" fmla="*/ 0 h 272"/>
                <a:gd name="T94" fmla="*/ 170 w 254"/>
                <a:gd name="T95" fmla="*/ 2 h 272"/>
                <a:gd name="T96" fmla="*/ 183 w 254"/>
                <a:gd name="T97" fmla="*/ 4 h 272"/>
                <a:gd name="T98" fmla="*/ 193 w 254"/>
                <a:gd name="T99" fmla="*/ 6 h 272"/>
                <a:gd name="T100" fmla="*/ 206 w 254"/>
                <a:gd name="T101" fmla="*/ 13 h 272"/>
                <a:gd name="T102" fmla="*/ 214 w 254"/>
                <a:gd name="T103" fmla="*/ 16 h 272"/>
                <a:gd name="T104" fmla="*/ 225 w 254"/>
                <a:gd name="T105" fmla="*/ 23 h 272"/>
                <a:gd name="T106" fmla="*/ 236 w 254"/>
                <a:gd name="T107" fmla="*/ 31 h 272"/>
                <a:gd name="T108" fmla="*/ 244 w 254"/>
                <a:gd name="T109" fmla="*/ 38 h 272"/>
                <a:gd name="T110" fmla="*/ 253 w 254"/>
                <a:gd name="T111" fmla="*/ 46 h 272"/>
                <a:gd name="T112" fmla="*/ 253 w 254"/>
                <a:gd name="T113" fmla="*/ 46 h 2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54"/>
                <a:gd name="T172" fmla="*/ 0 h 272"/>
                <a:gd name="T173" fmla="*/ 254 w 254"/>
                <a:gd name="T174" fmla="*/ 272 h 27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4" name="Freeform 23"/>
            <p:cNvSpPr>
              <a:spLocks noChangeAspect="1"/>
            </p:cNvSpPr>
            <p:nvPr/>
          </p:nvSpPr>
          <p:spPr bwMode="auto">
            <a:xfrm>
              <a:off x="1239" y="884"/>
              <a:ext cx="245" cy="243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22 h 243"/>
                <a:gd name="T6" fmla="*/ 4 w 245"/>
                <a:gd name="T7" fmla="*/ 140 h 243"/>
                <a:gd name="T8" fmla="*/ 15 w 245"/>
                <a:gd name="T9" fmla="*/ 177 h 243"/>
                <a:gd name="T10" fmla="*/ 38 w 245"/>
                <a:gd name="T11" fmla="*/ 205 h 243"/>
                <a:gd name="T12" fmla="*/ 67 w 245"/>
                <a:gd name="T13" fmla="*/ 229 h 243"/>
                <a:gd name="T14" fmla="*/ 103 w 245"/>
                <a:gd name="T15" fmla="*/ 239 h 243"/>
                <a:gd name="T16" fmla="*/ 124 w 245"/>
                <a:gd name="T17" fmla="*/ 242 h 243"/>
                <a:gd name="T18" fmla="*/ 162 w 245"/>
                <a:gd name="T19" fmla="*/ 235 h 243"/>
                <a:gd name="T20" fmla="*/ 193 w 245"/>
                <a:gd name="T21" fmla="*/ 218 h 243"/>
                <a:gd name="T22" fmla="*/ 220 w 245"/>
                <a:gd name="T23" fmla="*/ 191 h 243"/>
                <a:gd name="T24" fmla="*/ 238 w 245"/>
                <a:gd name="T25" fmla="*/ 159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5"/>
                <a:gd name="T103" fmla="*/ 0 h 243"/>
                <a:gd name="T104" fmla="*/ 245 w 245"/>
                <a:gd name="T105" fmla="*/ 243 h 24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5" name="Freeform 24"/>
            <p:cNvSpPr>
              <a:spLocks noChangeAspect="1"/>
            </p:cNvSpPr>
            <p:nvPr/>
          </p:nvSpPr>
          <p:spPr bwMode="auto">
            <a:xfrm>
              <a:off x="1239" y="884"/>
              <a:ext cx="245" cy="243"/>
            </a:xfrm>
            <a:custGeom>
              <a:avLst/>
              <a:gdLst>
                <a:gd name="T0" fmla="*/ 8 w 245"/>
                <a:gd name="T1" fmla="*/ 82 h 243"/>
                <a:gd name="T2" fmla="*/ 4 w 245"/>
                <a:gd name="T3" fmla="*/ 101 h 243"/>
                <a:gd name="T4" fmla="*/ 2 w 245"/>
                <a:gd name="T5" fmla="*/ 122 h 243"/>
                <a:gd name="T6" fmla="*/ 4 w 245"/>
                <a:gd name="T7" fmla="*/ 140 h 243"/>
                <a:gd name="T8" fmla="*/ 15 w 245"/>
                <a:gd name="T9" fmla="*/ 177 h 243"/>
                <a:gd name="T10" fmla="*/ 38 w 245"/>
                <a:gd name="T11" fmla="*/ 205 h 243"/>
                <a:gd name="T12" fmla="*/ 67 w 245"/>
                <a:gd name="T13" fmla="*/ 229 h 243"/>
                <a:gd name="T14" fmla="*/ 103 w 245"/>
                <a:gd name="T15" fmla="*/ 239 h 243"/>
                <a:gd name="T16" fmla="*/ 124 w 245"/>
                <a:gd name="T17" fmla="*/ 242 h 243"/>
                <a:gd name="T18" fmla="*/ 162 w 245"/>
                <a:gd name="T19" fmla="*/ 235 h 243"/>
                <a:gd name="T20" fmla="*/ 193 w 245"/>
                <a:gd name="T21" fmla="*/ 218 h 243"/>
                <a:gd name="T22" fmla="*/ 220 w 245"/>
                <a:gd name="T23" fmla="*/ 191 h 243"/>
                <a:gd name="T24" fmla="*/ 238 w 245"/>
                <a:gd name="T25" fmla="*/ 159 h 243"/>
                <a:gd name="T26" fmla="*/ 244 w 245"/>
                <a:gd name="T27" fmla="*/ 119 h 243"/>
                <a:gd name="T28" fmla="*/ 241 w 245"/>
                <a:gd name="T29" fmla="*/ 101 h 243"/>
                <a:gd name="T30" fmla="*/ 229 w 245"/>
                <a:gd name="T31" fmla="*/ 64 h 243"/>
                <a:gd name="T32" fmla="*/ 208 w 245"/>
                <a:gd name="T33" fmla="*/ 34 h 243"/>
                <a:gd name="T34" fmla="*/ 179 w 245"/>
                <a:gd name="T35" fmla="*/ 12 h 243"/>
                <a:gd name="T36" fmla="*/ 140 w 245"/>
                <a:gd name="T37" fmla="*/ 2 h 243"/>
                <a:gd name="T38" fmla="*/ 122 w 245"/>
                <a:gd name="T39" fmla="*/ 0 h 243"/>
                <a:gd name="T40" fmla="*/ 107 w 245"/>
                <a:gd name="T41" fmla="*/ 0 h 243"/>
                <a:gd name="T42" fmla="*/ 92 w 245"/>
                <a:gd name="T43" fmla="*/ 4 h 243"/>
                <a:gd name="T44" fmla="*/ 78 w 245"/>
                <a:gd name="T45" fmla="*/ 8 h 243"/>
                <a:gd name="T46" fmla="*/ 65 w 245"/>
                <a:gd name="T47" fmla="*/ 14 h 243"/>
                <a:gd name="T48" fmla="*/ 52 w 245"/>
                <a:gd name="T49" fmla="*/ 23 h 243"/>
                <a:gd name="T50" fmla="*/ 48 w 245"/>
                <a:gd name="T51" fmla="*/ 20 h 243"/>
                <a:gd name="T52" fmla="*/ 40 w 245"/>
                <a:gd name="T53" fmla="*/ 16 h 243"/>
                <a:gd name="T54" fmla="*/ 31 w 245"/>
                <a:gd name="T55" fmla="*/ 14 h 243"/>
                <a:gd name="T56" fmla="*/ 20 w 245"/>
                <a:gd name="T57" fmla="*/ 16 h 243"/>
                <a:gd name="T58" fmla="*/ 6 w 245"/>
                <a:gd name="T59" fmla="*/ 27 h 243"/>
                <a:gd name="T60" fmla="*/ 0 w 245"/>
                <a:gd name="T61" fmla="*/ 48 h 243"/>
                <a:gd name="T62" fmla="*/ 0 w 245"/>
                <a:gd name="T63" fmla="*/ 52 h 243"/>
                <a:gd name="T64" fmla="*/ 4 w 245"/>
                <a:gd name="T65" fmla="*/ 62 h 243"/>
                <a:gd name="T66" fmla="*/ 13 w 245"/>
                <a:gd name="T67" fmla="*/ 71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5"/>
                <a:gd name="T103" fmla="*/ 0 h 243"/>
                <a:gd name="T104" fmla="*/ 245 w 245"/>
                <a:gd name="T105" fmla="*/ 243 h 24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Freeform 25"/>
            <p:cNvSpPr>
              <a:spLocks noChangeAspect="1"/>
            </p:cNvSpPr>
            <p:nvPr/>
          </p:nvSpPr>
          <p:spPr bwMode="auto">
            <a:xfrm>
              <a:off x="2039" y="1006"/>
              <a:ext cx="150" cy="243"/>
            </a:xfrm>
            <a:custGeom>
              <a:avLst/>
              <a:gdLst>
                <a:gd name="T0" fmla="*/ 134 w 150"/>
                <a:gd name="T1" fmla="*/ 80 h 243"/>
                <a:gd name="T2" fmla="*/ 141 w 150"/>
                <a:gd name="T3" fmla="*/ 75 h 243"/>
                <a:gd name="T4" fmla="*/ 144 w 150"/>
                <a:gd name="T5" fmla="*/ 69 h 243"/>
                <a:gd name="T6" fmla="*/ 146 w 150"/>
                <a:gd name="T7" fmla="*/ 60 h 243"/>
                <a:gd name="T8" fmla="*/ 149 w 150"/>
                <a:gd name="T9" fmla="*/ 55 h 243"/>
                <a:gd name="T10" fmla="*/ 149 w 150"/>
                <a:gd name="T11" fmla="*/ 46 h 243"/>
                <a:gd name="T12" fmla="*/ 149 w 150"/>
                <a:gd name="T13" fmla="*/ 39 h 243"/>
                <a:gd name="T14" fmla="*/ 146 w 150"/>
                <a:gd name="T15" fmla="*/ 34 h 243"/>
                <a:gd name="T16" fmla="*/ 142 w 150"/>
                <a:gd name="T17" fmla="*/ 25 h 243"/>
                <a:gd name="T18" fmla="*/ 141 w 150"/>
                <a:gd name="T19" fmla="*/ 20 h 243"/>
                <a:gd name="T20" fmla="*/ 134 w 150"/>
                <a:gd name="T21" fmla="*/ 14 h 243"/>
                <a:gd name="T22" fmla="*/ 134 w 150"/>
                <a:gd name="T23" fmla="*/ 14 h 243"/>
                <a:gd name="T24" fmla="*/ 128 w 150"/>
                <a:gd name="T25" fmla="*/ 8 h 243"/>
                <a:gd name="T26" fmla="*/ 121 w 150"/>
                <a:gd name="T27" fmla="*/ 4 h 243"/>
                <a:gd name="T28" fmla="*/ 116 w 150"/>
                <a:gd name="T29" fmla="*/ 2 h 243"/>
                <a:gd name="T30" fmla="*/ 109 w 150"/>
                <a:gd name="T31" fmla="*/ 0 h 243"/>
                <a:gd name="T32" fmla="*/ 100 w 150"/>
                <a:gd name="T33" fmla="*/ 0 h 243"/>
                <a:gd name="T34" fmla="*/ 94 w 150"/>
                <a:gd name="T35" fmla="*/ 0 h 243"/>
                <a:gd name="T36" fmla="*/ 86 w 150"/>
                <a:gd name="T37" fmla="*/ 2 h 243"/>
                <a:gd name="T38" fmla="*/ 79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50 h 243"/>
                <a:gd name="T58" fmla="*/ 31 w 150"/>
                <a:gd name="T59" fmla="*/ 60 h 243"/>
                <a:gd name="T60" fmla="*/ 23 w 150"/>
                <a:gd name="T61" fmla="*/ 73 h 243"/>
                <a:gd name="T62" fmla="*/ 17 w 150"/>
                <a:gd name="T63" fmla="*/ 85 h 243"/>
                <a:gd name="T64" fmla="*/ 13 w 150"/>
                <a:gd name="T65" fmla="*/ 101 h 243"/>
                <a:gd name="T66" fmla="*/ 13 w 150"/>
                <a:gd name="T67" fmla="*/ 101 h 243"/>
                <a:gd name="T68" fmla="*/ 8 w 150"/>
                <a:gd name="T69" fmla="*/ 113 h 243"/>
                <a:gd name="T70" fmla="*/ 4 w 150"/>
                <a:gd name="T71" fmla="*/ 126 h 243"/>
                <a:gd name="T72" fmla="*/ 4 w 150"/>
                <a:gd name="T73" fmla="*/ 138 h 243"/>
                <a:gd name="T74" fmla="*/ 2 w 150"/>
                <a:gd name="T75" fmla="*/ 154 h 243"/>
                <a:gd name="T76" fmla="*/ 0 w 150"/>
                <a:gd name="T77" fmla="*/ 166 h 243"/>
                <a:gd name="T78" fmla="*/ 0 w 150"/>
                <a:gd name="T79" fmla="*/ 179 h 243"/>
                <a:gd name="T80" fmla="*/ 0 w 150"/>
                <a:gd name="T81" fmla="*/ 191 h 243"/>
                <a:gd name="T82" fmla="*/ 2 w 150"/>
                <a:gd name="T83" fmla="*/ 205 h 243"/>
                <a:gd name="T84" fmla="*/ 4 w 150"/>
                <a:gd name="T85" fmla="*/ 218 h 243"/>
                <a:gd name="T86" fmla="*/ 6 w 150"/>
                <a:gd name="T87" fmla="*/ 233 h 243"/>
                <a:gd name="T88" fmla="*/ 54 w 150"/>
                <a:gd name="T89" fmla="*/ 242 h 243"/>
                <a:gd name="T90" fmla="*/ 54 w 150"/>
                <a:gd name="T91" fmla="*/ 242 h 243"/>
                <a:gd name="T92" fmla="*/ 52 w 150"/>
                <a:gd name="T93" fmla="*/ 227 h 243"/>
                <a:gd name="T94" fmla="*/ 54 w 150"/>
                <a:gd name="T95" fmla="*/ 212 h 243"/>
                <a:gd name="T96" fmla="*/ 54 w 150"/>
                <a:gd name="T97" fmla="*/ 200 h 243"/>
                <a:gd name="T98" fmla="*/ 56 w 150"/>
                <a:gd name="T99" fmla="*/ 187 h 243"/>
                <a:gd name="T100" fmla="*/ 61 w 150"/>
                <a:gd name="T101" fmla="*/ 174 h 243"/>
                <a:gd name="T102" fmla="*/ 65 w 150"/>
                <a:gd name="T103" fmla="*/ 161 h 243"/>
                <a:gd name="T104" fmla="*/ 69 w 150"/>
                <a:gd name="T105" fmla="*/ 149 h 243"/>
                <a:gd name="T106" fmla="*/ 73 w 150"/>
                <a:gd name="T107" fmla="*/ 140 h 243"/>
                <a:gd name="T108" fmla="*/ 79 w 150"/>
                <a:gd name="T109" fmla="*/ 133 h 243"/>
                <a:gd name="T110" fmla="*/ 86 w 150"/>
                <a:gd name="T111" fmla="*/ 126 h 243"/>
                <a:gd name="T112" fmla="*/ 86 w 150"/>
                <a:gd name="T113" fmla="*/ 126 h 243"/>
                <a:gd name="T114" fmla="*/ 100 w 150"/>
                <a:gd name="T115" fmla="*/ 113 h 243"/>
                <a:gd name="T116" fmla="*/ 113 w 150"/>
                <a:gd name="T117" fmla="*/ 101 h 243"/>
                <a:gd name="T118" fmla="*/ 123 w 150"/>
                <a:gd name="T119" fmla="*/ 90 h 243"/>
                <a:gd name="T120" fmla="*/ 132 w 150"/>
                <a:gd name="T121" fmla="*/ 83 h 243"/>
                <a:gd name="T122" fmla="*/ 134 w 150"/>
                <a:gd name="T123" fmla="*/ 80 h 243"/>
                <a:gd name="T124" fmla="*/ 134 w 150"/>
                <a:gd name="T125" fmla="*/ 8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0"/>
                <a:gd name="T190" fmla="*/ 0 h 243"/>
                <a:gd name="T191" fmla="*/ 150 w 150"/>
                <a:gd name="T192" fmla="*/ 243 h 24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7" name="Freeform 26"/>
            <p:cNvSpPr>
              <a:spLocks noChangeAspect="1"/>
            </p:cNvSpPr>
            <p:nvPr/>
          </p:nvSpPr>
          <p:spPr bwMode="auto">
            <a:xfrm>
              <a:off x="2039" y="1006"/>
              <a:ext cx="150" cy="243"/>
            </a:xfrm>
            <a:custGeom>
              <a:avLst/>
              <a:gdLst>
                <a:gd name="T0" fmla="*/ 134 w 150"/>
                <a:gd name="T1" fmla="*/ 80 h 243"/>
                <a:gd name="T2" fmla="*/ 141 w 150"/>
                <a:gd name="T3" fmla="*/ 75 h 243"/>
                <a:gd name="T4" fmla="*/ 144 w 150"/>
                <a:gd name="T5" fmla="*/ 69 h 243"/>
                <a:gd name="T6" fmla="*/ 146 w 150"/>
                <a:gd name="T7" fmla="*/ 60 h 243"/>
                <a:gd name="T8" fmla="*/ 149 w 150"/>
                <a:gd name="T9" fmla="*/ 55 h 243"/>
                <a:gd name="T10" fmla="*/ 149 w 150"/>
                <a:gd name="T11" fmla="*/ 46 h 243"/>
                <a:gd name="T12" fmla="*/ 149 w 150"/>
                <a:gd name="T13" fmla="*/ 39 h 243"/>
                <a:gd name="T14" fmla="*/ 146 w 150"/>
                <a:gd name="T15" fmla="*/ 34 h 243"/>
                <a:gd name="T16" fmla="*/ 142 w 150"/>
                <a:gd name="T17" fmla="*/ 25 h 243"/>
                <a:gd name="T18" fmla="*/ 141 w 150"/>
                <a:gd name="T19" fmla="*/ 20 h 243"/>
                <a:gd name="T20" fmla="*/ 134 w 150"/>
                <a:gd name="T21" fmla="*/ 14 h 243"/>
                <a:gd name="T22" fmla="*/ 134 w 150"/>
                <a:gd name="T23" fmla="*/ 14 h 243"/>
                <a:gd name="T24" fmla="*/ 128 w 150"/>
                <a:gd name="T25" fmla="*/ 8 h 243"/>
                <a:gd name="T26" fmla="*/ 121 w 150"/>
                <a:gd name="T27" fmla="*/ 4 h 243"/>
                <a:gd name="T28" fmla="*/ 116 w 150"/>
                <a:gd name="T29" fmla="*/ 2 h 243"/>
                <a:gd name="T30" fmla="*/ 109 w 150"/>
                <a:gd name="T31" fmla="*/ 0 h 243"/>
                <a:gd name="T32" fmla="*/ 100 w 150"/>
                <a:gd name="T33" fmla="*/ 0 h 243"/>
                <a:gd name="T34" fmla="*/ 94 w 150"/>
                <a:gd name="T35" fmla="*/ 0 h 243"/>
                <a:gd name="T36" fmla="*/ 86 w 150"/>
                <a:gd name="T37" fmla="*/ 2 h 243"/>
                <a:gd name="T38" fmla="*/ 79 w 150"/>
                <a:gd name="T39" fmla="*/ 6 h 243"/>
                <a:gd name="T40" fmla="*/ 73 w 150"/>
                <a:gd name="T41" fmla="*/ 8 h 243"/>
                <a:gd name="T42" fmla="*/ 66 w 150"/>
                <a:gd name="T43" fmla="*/ 14 h 243"/>
                <a:gd name="T44" fmla="*/ 66 w 150"/>
                <a:gd name="T45" fmla="*/ 14 h 243"/>
                <a:gd name="T46" fmla="*/ 66 w 150"/>
                <a:gd name="T47" fmla="*/ 14 h 243"/>
                <a:gd name="T48" fmla="*/ 63 w 150"/>
                <a:gd name="T49" fmla="*/ 18 h 243"/>
                <a:gd name="T50" fmla="*/ 59 w 150"/>
                <a:gd name="T51" fmla="*/ 25 h 243"/>
                <a:gd name="T52" fmla="*/ 52 w 150"/>
                <a:gd name="T53" fmla="*/ 31 h 243"/>
                <a:gd name="T54" fmla="*/ 46 w 150"/>
                <a:gd name="T55" fmla="*/ 39 h 243"/>
                <a:gd name="T56" fmla="*/ 38 w 150"/>
                <a:gd name="T57" fmla="*/ 50 h 243"/>
                <a:gd name="T58" fmla="*/ 31 w 150"/>
                <a:gd name="T59" fmla="*/ 60 h 243"/>
                <a:gd name="T60" fmla="*/ 23 w 150"/>
                <a:gd name="T61" fmla="*/ 73 h 243"/>
                <a:gd name="T62" fmla="*/ 17 w 150"/>
                <a:gd name="T63" fmla="*/ 85 h 243"/>
                <a:gd name="T64" fmla="*/ 13 w 150"/>
                <a:gd name="T65" fmla="*/ 101 h 243"/>
                <a:gd name="T66" fmla="*/ 13 w 150"/>
                <a:gd name="T67" fmla="*/ 101 h 243"/>
                <a:gd name="T68" fmla="*/ 8 w 150"/>
                <a:gd name="T69" fmla="*/ 113 h 243"/>
                <a:gd name="T70" fmla="*/ 4 w 150"/>
                <a:gd name="T71" fmla="*/ 126 h 243"/>
                <a:gd name="T72" fmla="*/ 4 w 150"/>
                <a:gd name="T73" fmla="*/ 138 h 243"/>
                <a:gd name="T74" fmla="*/ 2 w 150"/>
                <a:gd name="T75" fmla="*/ 154 h 243"/>
                <a:gd name="T76" fmla="*/ 0 w 150"/>
                <a:gd name="T77" fmla="*/ 166 h 243"/>
                <a:gd name="T78" fmla="*/ 0 w 150"/>
                <a:gd name="T79" fmla="*/ 179 h 243"/>
                <a:gd name="T80" fmla="*/ 0 w 150"/>
                <a:gd name="T81" fmla="*/ 191 h 243"/>
                <a:gd name="T82" fmla="*/ 2 w 150"/>
                <a:gd name="T83" fmla="*/ 205 h 243"/>
                <a:gd name="T84" fmla="*/ 4 w 150"/>
                <a:gd name="T85" fmla="*/ 218 h 243"/>
                <a:gd name="T86" fmla="*/ 6 w 150"/>
                <a:gd name="T87" fmla="*/ 233 h 243"/>
                <a:gd name="T88" fmla="*/ 54 w 150"/>
                <a:gd name="T89" fmla="*/ 242 h 243"/>
                <a:gd name="T90" fmla="*/ 54 w 150"/>
                <a:gd name="T91" fmla="*/ 242 h 243"/>
                <a:gd name="T92" fmla="*/ 52 w 150"/>
                <a:gd name="T93" fmla="*/ 227 h 243"/>
                <a:gd name="T94" fmla="*/ 54 w 150"/>
                <a:gd name="T95" fmla="*/ 212 h 243"/>
                <a:gd name="T96" fmla="*/ 54 w 150"/>
                <a:gd name="T97" fmla="*/ 200 h 243"/>
                <a:gd name="T98" fmla="*/ 56 w 150"/>
                <a:gd name="T99" fmla="*/ 187 h 243"/>
                <a:gd name="T100" fmla="*/ 61 w 150"/>
                <a:gd name="T101" fmla="*/ 174 h 243"/>
                <a:gd name="T102" fmla="*/ 65 w 150"/>
                <a:gd name="T103" fmla="*/ 161 h 243"/>
                <a:gd name="T104" fmla="*/ 69 w 150"/>
                <a:gd name="T105" fmla="*/ 149 h 243"/>
                <a:gd name="T106" fmla="*/ 73 w 150"/>
                <a:gd name="T107" fmla="*/ 140 h 243"/>
                <a:gd name="T108" fmla="*/ 79 w 150"/>
                <a:gd name="T109" fmla="*/ 133 h 243"/>
                <a:gd name="T110" fmla="*/ 86 w 150"/>
                <a:gd name="T111" fmla="*/ 126 h 243"/>
                <a:gd name="T112" fmla="*/ 86 w 150"/>
                <a:gd name="T113" fmla="*/ 126 h 243"/>
                <a:gd name="T114" fmla="*/ 100 w 150"/>
                <a:gd name="T115" fmla="*/ 113 h 243"/>
                <a:gd name="T116" fmla="*/ 113 w 150"/>
                <a:gd name="T117" fmla="*/ 101 h 243"/>
                <a:gd name="T118" fmla="*/ 123 w 150"/>
                <a:gd name="T119" fmla="*/ 90 h 243"/>
                <a:gd name="T120" fmla="*/ 132 w 150"/>
                <a:gd name="T121" fmla="*/ 83 h 243"/>
                <a:gd name="T122" fmla="*/ 134 w 150"/>
                <a:gd name="T123" fmla="*/ 80 h 243"/>
                <a:gd name="T124" fmla="*/ 134 w 150"/>
                <a:gd name="T125" fmla="*/ 80 h 2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0"/>
                <a:gd name="T190" fmla="*/ 0 h 243"/>
                <a:gd name="T191" fmla="*/ 150 w 150"/>
                <a:gd name="T192" fmla="*/ 243 h 24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Freeform 27"/>
            <p:cNvSpPr>
              <a:spLocks noChangeAspect="1"/>
            </p:cNvSpPr>
            <p:nvPr/>
          </p:nvSpPr>
          <p:spPr bwMode="auto">
            <a:xfrm>
              <a:off x="1628" y="1764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"/>
                <a:gd name="T76" fmla="*/ 0 h 96"/>
                <a:gd name="T77" fmla="*/ 96 w 96"/>
                <a:gd name="T78" fmla="*/ 96 h 9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9" name="Freeform 28"/>
            <p:cNvSpPr>
              <a:spLocks noChangeAspect="1"/>
            </p:cNvSpPr>
            <p:nvPr/>
          </p:nvSpPr>
          <p:spPr bwMode="auto">
            <a:xfrm>
              <a:off x="1628" y="1764"/>
              <a:ext cx="96" cy="96"/>
            </a:xfrm>
            <a:custGeom>
              <a:avLst/>
              <a:gdLst>
                <a:gd name="T0" fmla="*/ 46 w 96"/>
                <a:gd name="T1" fmla="*/ 95 h 96"/>
                <a:gd name="T2" fmla="*/ 60 w 96"/>
                <a:gd name="T3" fmla="*/ 92 h 96"/>
                <a:gd name="T4" fmla="*/ 74 w 96"/>
                <a:gd name="T5" fmla="*/ 83 h 96"/>
                <a:gd name="T6" fmla="*/ 83 w 96"/>
                <a:gd name="T7" fmla="*/ 74 h 96"/>
                <a:gd name="T8" fmla="*/ 90 w 96"/>
                <a:gd name="T9" fmla="*/ 60 h 96"/>
                <a:gd name="T10" fmla="*/ 95 w 96"/>
                <a:gd name="T11" fmla="*/ 46 h 96"/>
                <a:gd name="T12" fmla="*/ 95 w 96"/>
                <a:gd name="T13" fmla="*/ 46 h 96"/>
                <a:gd name="T14" fmla="*/ 90 w 96"/>
                <a:gd name="T15" fmla="*/ 32 h 96"/>
                <a:gd name="T16" fmla="*/ 83 w 96"/>
                <a:gd name="T17" fmla="*/ 18 h 96"/>
                <a:gd name="T18" fmla="*/ 74 w 96"/>
                <a:gd name="T19" fmla="*/ 8 h 96"/>
                <a:gd name="T20" fmla="*/ 60 w 96"/>
                <a:gd name="T21" fmla="*/ 2 h 96"/>
                <a:gd name="T22" fmla="*/ 46 w 96"/>
                <a:gd name="T23" fmla="*/ 0 h 96"/>
                <a:gd name="T24" fmla="*/ 46 w 96"/>
                <a:gd name="T25" fmla="*/ 0 h 96"/>
                <a:gd name="T26" fmla="*/ 30 w 96"/>
                <a:gd name="T27" fmla="*/ 2 h 96"/>
                <a:gd name="T28" fmla="*/ 16 w 96"/>
                <a:gd name="T29" fmla="*/ 8 h 96"/>
                <a:gd name="T30" fmla="*/ 7 w 96"/>
                <a:gd name="T31" fmla="*/ 18 h 96"/>
                <a:gd name="T32" fmla="*/ 0 w 96"/>
                <a:gd name="T33" fmla="*/ 32 h 96"/>
                <a:gd name="T34" fmla="*/ 0 w 96"/>
                <a:gd name="T35" fmla="*/ 46 h 96"/>
                <a:gd name="T36" fmla="*/ 0 w 96"/>
                <a:gd name="T37" fmla="*/ 46 h 96"/>
                <a:gd name="T38" fmla="*/ 1 w 96"/>
                <a:gd name="T39" fmla="*/ 60 h 96"/>
                <a:gd name="T40" fmla="*/ 7 w 96"/>
                <a:gd name="T41" fmla="*/ 76 h 96"/>
                <a:gd name="T42" fmla="*/ 18 w 96"/>
                <a:gd name="T43" fmla="*/ 86 h 96"/>
                <a:gd name="T44" fmla="*/ 30 w 96"/>
                <a:gd name="T45" fmla="*/ 92 h 96"/>
                <a:gd name="T46" fmla="*/ 46 w 96"/>
                <a:gd name="T47" fmla="*/ 95 h 96"/>
                <a:gd name="T48" fmla="*/ 46 w 96"/>
                <a:gd name="T49" fmla="*/ 95 h 9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6"/>
                <a:gd name="T76" fmla="*/ 0 h 96"/>
                <a:gd name="T77" fmla="*/ 96 w 96"/>
                <a:gd name="T78" fmla="*/ 96 h 9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Freeform 29"/>
            <p:cNvSpPr>
              <a:spLocks noChangeAspect="1"/>
            </p:cNvSpPr>
            <p:nvPr/>
          </p:nvSpPr>
          <p:spPr bwMode="auto">
            <a:xfrm>
              <a:off x="1177" y="917"/>
              <a:ext cx="629" cy="823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6 h 823"/>
                <a:gd name="T26" fmla="*/ 48 w 629"/>
                <a:gd name="T27" fmla="*/ 258 h 823"/>
                <a:gd name="T28" fmla="*/ 23 w 629"/>
                <a:gd name="T29" fmla="*/ 319 h 823"/>
                <a:gd name="T30" fmla="*/ 3 w 629"/>
                <a:gd name="T31" fmla="*/ 385 h 823"/>
                <a:gd name="T32" fmla="*/ 0 w 629"/>
                <a:gd name="T33" fmla="*/ 446 h 823"/>
                <a:gd name="T34" fmla="*/ 2 w 629"/>
                <a:gd name="T35" fmla="*/ 476 h 823"/>
                <a:gd name="T36" fmla="*/ 9 w 629"/>
                <a:gd name="T37" fmla="*/ 535 h 823"/>
                <a:gd name="T38" fmla="*/ 25 w 629"/>
                <a:gd name="T39" fmla="*/ 591 h 823"/>
                <a:gd name="T40" fmla="*/ 46 w 629"/>
                <a:gd name="T41" fmla="*/ 642 h 823"/>
                <a:gd name="T42" fmla="*/ 75 w 629"/>
                <a:gd name="T43" fmla="*/ 685 h 823"/>
                <a:gd name="T44" fmla="*/ 92 w 629"/>
                <a:gd name="T45" fmla="*/ 704 h 823"/>
                <a:gd name="T46" fmla="*/ 131 w 629"/>
                <a:gd name="T47" fmla="*/ 734 h 823"/>
                <a:gd name="T48" fmla="*/ 178 w 629"/>
                <a:gd name="T49" fmla="*/ 766 h 823"/>
                <a:gd name="T50" fmla="*/ 230 w 629"/>
                <a:gd name="T51" fmla="*/ 794 h 823"/>
                <a:gd name="T52" fmla="*/ 290 w 629"/>
                <a:gd name="T53" fmla="*/ 813 h 823"/>
                <a:gd name="T54" fmla="*/ 357 w 629"/>
                <a:gd name="T55" fmla="*/ 822 h 823"/>
                <a:gd name="T56" fmla="*/ 391 w 629"/>
                <a:gd name="T57" fmla="*/ 822 h 823"/>
                <a:gd name="T58" fmla="*/ 444 w 629"/>
                <a:gd name="T59" fmla="*/ 822 h 823"/>
                <a:gd name="T60" fmla="*/ 483 w 629"/>
                <a:gd name="T61" fmla="*/ 817 h 823"/>
                <a:gd name="T62" fmla="*/ 518 w 629"/>
                <a:gd name="T63" fmla="*/ 810 h 823"/>
                <a:gd name="T64" fmla="*/ 547 w 629"/>
                <a:gd name="T65" fmla="*/ 803 h 823"/>
                <a:gd name="T66" fmla="*/ 628 w 629"/>
                <a:gd name="T67" fmla="*/ 697 h 823"/>
                <a:gd name="T68" fmla="*/ 610 w 629"/>
                <a:gd name="T69" fmla="*/ 704 h 823"/>
                <a:gd name="T70" fmla="*/ 573 w 629"/>
                <a:gd name="T71" fmla="*/ 714 h 823"/>
                <a:gd name="T72" fmla="*/ 529 w 629"/>
                <a:gd name="T73" fmla="*/ 725 h 823"/>
                <a:gd name="T74" fmla="*/ 486 w 629"/>
                <a:gd name="T75" fmla="*/ 733 h 823"/>
                <a:gd name="T76" fmla="*/ 444 w 629"/>
                <a:gd name="T77" fmla="*/ 737 h 823"/>
                <a:gd name="T78" fmla="*/ 423 w 629"/>
                <a:gd name="T79" fmla="*/ 734 h 823"/>
                <a:gd name="T80" fmla="*/ 380 w 629"/>
                <a:gd name="T81" fmla="*/ 729 h 823"/>
                <a:gd name="T82" fmla="*/ 329 w 629"/>
                <a:gd name="T83" fmla="*/ 711 h 823"/>
                <a:gd name="T84" fmla="*/ 279 w 629"/>
                <a:gd name="T85" fmla="*/ 688 h 823"/>
                <a:gd name="T86" fmla="*/ 230 w 629"/>
                <a:gd name="T87" fmla="*/ 660 h 823"/>
                <a:gd name="T88" fmla="*/ 193 w 629"/>
                <a:gd name="T89" fmla="*/ 628 h 823"/>
                <a:gd name="T90" fmla="*/ 177 w 629"/>
                <a:gd name="T91" fmla="*/ 611 h 823"/>
                <a:gd name="T92" fmla="*/ 147 w 629"/>
                <a:gd name="T93" fmla="*/ 575 h 823"/>
                <a:gd name="T94" fmla="*/ 119 w 629"/>
                <a:gd name="T95" fmla="*/ 533 h 823"/>
                <a:gd name="T96" fmla="*/ 98 w 629"/>
                <a:gd name="T97" fmla="*/ 489 h 823"/>
                <a:gd name="T98" fmla="*/ 87 w 629"/>
                <a:gd name="T99" fmla="*/ 440 h 823"/>
                <a:gd name="T100" fmla="*/ 87 w 629"/>
                <a:gd name="T101" fmla="*/ 416 h 823"/>
                <a:gd name="T102" fmla="*/ 92 w 629"/>
                <a:gd name="T103" fmla="*/ 364 h 823"/>
                <a:gd name="T104" fmla="*/ 101 w 629"/>
                <a:gd name="T105" fmla="*/ 316 h 823"/>
                <a:gd name="T106" fmla="*/ 111 w 629"/>
                <a:gd name="T107" fmla="*/ 271 h 823"/>
                <a:gd name="T108" fmla="*/ 126 w 629"/>
                <a:gd name="T109" fmla="*/ 235 h 823"/>
                <a:gd name="T110" fmla="*/ 142 w 629"/>
                <a:gd name="T111" fmla="*/ 206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29"/>
                <a:gd name="T187" fmla="*/ 0 h 823"/>
                <a:gd name="T188" fmla="*/ 629 w 629"/>
                <a:gd name="T189" fmla="*/ 823 h 8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Freeform 30"/>
            <p:cNvSpPr>
              <a:spLocks noChangeAspect="1"/>
            </p:cNvSpPr>
            <p:nvPr/>
          </p:nvSpPr>
          <p:spPr bwMode="auto">
            <a:xfrm>
              <a:off x="1177" y="917"/>
              <a:ext cx="629" cy="823"/>
            </a:xfrm>
            <a:custGeom>
              <a:avLst/>
              <a:gdLst>
                <a:gd name="T0" fmla="*/ 283 w 629"/>
                <a:gd name="T1" fmla="*/ 37 h 823"/>
                <a:gd name="T2" fmla="*/ 285 w 629"/>
                <a:gd name="T3" fmla="*/ 20 h 823"/>
                <a:gd name="T4" fmla="*/ 279 w 629"/>
                <a:gd name="T5" fmla="*/ 5 h 823"/>
                <a:gd name="T6" fmla="*/ 273 w 629"/>
                <a:gd name="T7" fmla="*/ 1 h 823"/>
                <a:gd name="T8" fmla="*/ 256 w 629"/>
                <a:gd name="T9" fmla="*/ 0 h 823"/>
                <a:gd name="T10" fmla="*/ 241 w 629"/>
                <a:gd name="T11" fmla="*/ 5 h 823"/>
                <a:gd name="T12" fmla="*/ 237 w 629"/>
                <a:gd name="T13" fmla="*/ 9 h 823"/>
                <a:gd name="T14" fmla="*/ 218 w 629"/>
                <a:gd name="T15" fmla="*/ 33 h 823"/>
                <a:gd name="T16" fmla="*/ 186 w 629"/>
                <a:gd name="T17" fmla="*/ 71 h 823"/>
                <a:gd name="T18" fmla="*/ 149 w 629"/>
                <a:gd name="T19" fmla="*/ 115 h 823"/>
                <a:gd name="T20" fmla="*/ 115 w 629"/>
                <a:gd name="T21" fmla="*/ 155 h 823"/>
                <a:gd name="T22" fmla="*/ 101 w 629"/>
                <a:gd name="T23" fmla="*/ 170 h 823"/>
                <a:gd name="T24" fmla="*/ 75 w 629"/>
                <a:gd name="T25" fmla="*/ 206 h 823"/>
                <a:gd name="T26" fmla="*/ 48 w 629"/>
                <a:gd name="T27" fmla="*/ 258 h 823"/>
                <a:gd name="T28" fmla="*/ 23 w 629"/>
                <a:gd name="T29" fmla="*/ 319 h 823"/>
                <a:gd name="T30" fmla="*/ 3 w 629"/>
                <a:gd name="T31" fmla="*/ 385 h 823"/>
                <a:gd name="T32" fmla="*/ 0 w 629"/>
                <a:gd name="T33" fmla="*/ 446 h 823"/>
                <a:gd name="T34" fmla="*/ 2 w 629"/>
                <a:gd name="T35" fmla="*/ 476 h 823"/>
                <a:gd name="T36" fmla="*/ 9 w 629"/>
                <a:gd name="T37" fmla="*/ 535 h 823"/>
                <a:gd name="T38" fmla="*/ 25 w 629"/>
                <a:gd name="T39" fmla="*/ 591 h 823"/>
                <a:gd name="T40" fmla="*/ 46 w 629"/>
                <a:gd name="T41" fmla="*/ 642 h 823"/>
                <a:gd name="T42" fmla="*/ 75 w 629"/>
                <a:gd name="T43" fmla="*/ 685 h 823"/>
                <a:gd name="T44" fmla="*/ 92 w 629"/>
                <a:gd name="T45" fmla="*/ 704 h 823"/>
                <a:gd name="T46" fmla="*/ 131 w 629"/>
                <a:gd name="T47" fmla="*/ 734 h 823"/>
                <a:gd name="T48" fmla="*/ 178 w 629"/>
                <a:gd name="T49" fmla="*/ 766 h 823"/>
                <a:gd name="T50" fmla="*/ 230 w 629"/>
                <a:gd name="T51" fmla="*/ 794 h 823"/>
                <a:gd name="T52" fmla="*/ 290 w 629"/>
                <a:gd name="T53" fmla="*/ 813 h 823"/>
                <a:gd name="T54" fmla="*/ 357 w 629"/>
                <a:gd name="T55" fmla="*/ 822 h 823"/>
                <a:gd name="T56" fmla="*/ 391 w 629"/>
                <a:gd name="T57" fmla="*/ 822 h 823"/>
                <a:gd name="T58" fmla="*/ 444 w 629"/>
                <a:gd name="T59" fmla="*/ 822 h 823"/>
                <a:gd name="T60" fmla="*/ 483 w 629"/>
                <a:gd name="T61" fmla="*/ 817 h 823"/>
                <a:gd name="T62" fmla="*/ 518 w 629"/>
                <a:gd name="T63" fmla="*/ 810 h 823"/>
                <a:gd name="T64" fmla="*/ 547 w 629"/>
                <a:gd name="T65" fmla="*/ 803 h 823"/>
                <a:gd name="T66" fmla="*/ 628 w 629"/>
                <a:gd name="T67" fmla="*/ 697 h 823"/>
                <a:gd name="T68" fmla="*/ 610 w 629"/>
                <a:gd name="T69" fmla="*/ 704 h 823"/>
                <a:gd name="T70" fmla="*/ 573 w 629"/>
                <a:gd name="T71" fmla="*/ 714 h 823"/>
                <a:gd name="T72" fmla="*/ 529 w 629"/>
                <a:gd name="T73" fmla="*/ 725 h 823"/>
                <a:gd name="T74" fmla="*/ 486 w 629"/>
                <a:gd name="T75" fmla="*/ 733 h 823"/>
                <a:gd name="T76" fmla="*/ 444 w 629"/>
                <a:gd name="T77" fmla="*/ 737 h 823"/>
                <a:gd name="T78" fmla="*/ 423 w 629"/>
                <a:gd name="T79" fmla="*/ 734 h 823"/>
                <a:gd name="T80" fmla="*/ 380 w 629"/>
                <a:gd name="T81" fmla="*/ 729 h 823"/>
                <a:gd name="T82" fmla="*/ 329 w 629"/>
                <a:gd name="T83" fmla="*/ 711 h 823"/>
                <a:gd name="T84" fmla="*/ 279 w 629"/>
                <a:gd name="T85" fmla="*/ 688 h 823"/>
                <a:gd name="T86" fmla="*/ 230 w 629"/>
                <a:gd name="T87" fmla="*/ 660 h 823"/>
                <a:gd name="T88" fmla="*/ 193 w 629"/>
                <a:gd name="T89" fmla="*/ 628 h 823"/>
                <a:gd name="T90" fmla="*/ 177 w 629"/>
                <a:gd name="T91" fmla="*/ 611 h 823"/>
                <a:gd name="T92" fmla="*/ 147 w 629"/>
                <a:gd name="T93" fmla="*/ 575 h 823"/>
                <a:gd name="T94" fmla="*/ 119 w 629"/>
                <a:gd name="T95" fmla="*/ 533 h 823"/>
                <a:gd name="T96" fmla="*/ 98 w 629"/>
                <a:gd name="T97" fmla="*/ 489 h 823"/>
                <a:gd name="T98" fmla="*/ 87 w 629"/>
                <a:gd name="T99" fmla="*/ 440 h 823"/>
                <a:gd name="T100" fmla="*/ 87 w 629"/>
                <a:gd name="T101" fmla="*/ 416 h 823"/>
                <a:gd name="T102" fmla="*/ 92 w 629"/>
                <a:gd name="T103" fmla="*/ 364 h 823"/>
                <a:gd name="T104" fmla="*/ 101 w 629"/>
                <a:gd name="T105" fmla="*/ 316 h 823"/>
                <a:gd name="T106" fmla="*/ 111 w 629"/>
                <a:gd name="T107" fmla="*/ 271 h 823"/>
                <a:gd name="T108" fmla="*/ 126 w 629"/>
                <a:gd name="T109" fmla="*/ 235 h 823"/>
                <a:gd name="T110" fmla="*/ 142 w 629"/>
                <a:gd name="T111" fmla="*/ 206 h 823"/>
                <a:gd name="T112" fmla="*/ 153 w 629"/>
                <a:gd name="T113" fmla="*/ 193 h 823"/>
                <a:gd name="T114" fmla="*/ 184 w 629"/>
                <a:gd name="T115" fmla="*/ 155 h 823"/>
                <a:gd name="T116" fmla="*/ 223 w 629"/>
                <a:gd name="T117" fmla="*/ 111 h 823"/>
                <a:gd name="T118" fmla="*/ 256 w 629"/>
                <a:gd name="T119" fmla="*/ 73 h 823"/>
                <a:gd name="T120" fmla="*/ 276 w 629"/>
                <a:gd name="T121" fmla="*/ 48 h 823"/>
                <a:gd name="T122" fmla="*/ 279 w 629"/>
                <a:gd name="T123" fmla="*/ 44 h 8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29"/>
                <a:gd name="T187" fmla="*/ 0 h 823"/>
                <a:gd name="T188" fmla="*/ 629 w 629"/>
                <a:gd name="T189" fmla="*/ 823 h 8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Freeform 31"/>
            <p:cNvSpPr>
              <a:spLocks noChangeAspect="1"/>
            </p:cNvSpPr>
            <p:nvPr/>
          </p:nvSpPr>
          <p:spPr bwMode="auto">
            <a:xfrm>
              <a:off x="1920" y="1380"/>
              <a:ext cx="2661" cy="2057"/>
            </a:xfrm>
            <a:custGeom>
              <a:avLst/>
              <a:gdLst>
                <a:gd name="T0" fmla="*/ 149 w 2661"/>
                <a:gd name="T1" fmla="*/ 0 h 2057"/>
                <a:gd name="T2" fmla="*/ 2579 w 2661"/>
                <a:gd name="T3" fmla="*/ 1888 h 2057"/>
                <a:gd name="T4" fmla="*/ 2579 w 2661"/>
                <a:gd name="T5" fmla="*/ 1888 h 2057"/>
                <a:gd name="T6" fmla="*/ 2590 w 2661"/>
                <a:gd name="T7" fmla="*/ 1906 h 2057"/>
                <a:gd name="T8" fmla="*/ 2598 w 2661"/>
                <a:gd name="T9" fmla="*/ 1920 h 2057"/>
                <a:gd name="T10" fmla="*/ 2609 w 2661"/>
                <a:gd name="T11" fmla="*/ 1937 h 2057"/>
                <a:gd name="T12" fmla="*/ 2618 w 2661"/>
                <a:gd name="T13" fmla="*/ 1954 h 2057"/>
                <a:gd name="T14" fmla="*/ 2625 w 2661"/>
                <a:gd name="T15" fmla="*/ 1971 h 2057"/>
                <a:gd name="T16" fmla="*/ 2634 w 2661"/>
                <a:gd name="T17" fmla="*/ 1987 h 2057"/>
                <a:gd name="T18" fmla="*/ 2643 w 2661"/>
                <a:gd name="T19" fmla="*/ 2007 h 2057"/>
                <a:gd name="T20" fmla="*/ 2648 w 2661"/>
                <a:gd name="T21" fmla="*/ 2024 h 2057"/>
                <a:gd name="T22" fmla="*/ 2653 w 2661"/>
                <a:gd name="T23" fmla="*/ 2040 h 2057"/>
                <a:gd name="T24" fmla="*/ 2660 w 2661"/>
                <a:gd name="T25" fmla="*/ 2056 h 2057"/>
                <a:gd name="T26" fmla="*/ 2660 w 2661"/>
                <a:gd name="T27" fmla="*/ 2056 h 2057"/>
                <a:gd name="T28" fmla="*/ 2643 w 2661"/>
                <a:gd name="T29" fmla="*/ 2056 h 2057"/>
                <a:gd name="T30" fmla="*/ 2625 w 2661"/>
                <a:gd name="T31" fmla="*/ 2053 h 2057"/>
                <a:gd name="T32" fmla="*/ 2607 w 2661"/>
                <a:gd name="T33" fmla="*/ 2051 h 2057"/>
                <a:gd name="T34" fmla="*/ 2588 w 2661"/>
                <a:gd name="T35" fmla="*/ 2049 h 2057"/>
                <a:gd name="T36" fmla="*/ 2570 w 2661"/>
                <a:gd name="T37" fmla="*/ 2047 h 2057"/>
                <a:gd name="T38" fmla="*/ 2552 w 2661"/>
                <a:gd name="T39" fmla="*/ 2042 h 2057"/>
                <a:gd name="T40" fmla="*/ 2533 w 2661"/>
                <a:gd name="T41" fmla="*/ 2038 h 2057"/>
                <a:gd name="T42" fmla="*/ 2514 w 2661"/>
                <a:gd name="T43" fmla="*/ 2033 h 2057"/>
                <a:gd name="T44" fmla="*/ 2494 w 2661"/>
                <a:gd name="T45" fmla="*/ 2028 h 2057"/>
                <a:gd name="T46" fmla="*/ 2478 w 2661"/>
                <a:gd name="T47" fmla="*/ 2024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61"/>
                <a:gd name="T82" fmla="*/ 0 h 2057"/>
                <a:gd name="T83" fmla="*/ 2661 w 2661"/>
                <a:gd name="T84" fmla="*/ 2057 h 205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3" name="Freeform 32"/>
            <p:cNvSpPr>
              <a:spLocks noChangeAspect="1"/>
            </p:cNvSpPr>
            <p:nvPr/>
          </p:nvSpPr>
          <p:spPr bwMode="auto">
            <a:xfrm>
              <a:off x="1920" y="1380"/>
              <a:ext cx="2661" cy="2057"/>
            </a:xfrm>
            <a:custGeom>
              <a:avLst/>
              <a:gdLst>
                <a:gd name="T0" fmla="*/ 149 w 2661"/>
                <a:gd name="T1" fmla="*/ 0 h 2057"/>
                <a:gd name="T2" fmla="*/ 2579 w 2661"/>
                <a:gd name="T3" fmla="*/ 1888 h 2057"/>
                <a:gd name="T4" fmla="*/ 2579 w 2661"/>
                <a:gd name="T5" fmla="*/ 1888 h 2057"/>
                <a:gd name="T6" fmla="*/ 2590 w 2661"/>
                <a:gd name="T7" fmla="*/ 1906 h 2057"/>
                <a:gd name="T8" fmla="*/ 2598 w 2661"/>
                <a:gd name="T9" fmla="*/ 1920 h 2057"/>
                <a:gd name="T10" fmla="*/ 2609 w 2661"/>
                <a:gd name="T11" fmla="*/ 1937 h 2057"/>
                <a:gd name="T12" fmla="*/ 2618 w 2661"/>
                <a:gd name="T13" fmla="*/ 1954 h 2057"/>
                <a:gd name="T14" fmla="*/ 2625 w 2661"/>
                <a:gd name="T15" fmla="*/ 1971 h 2057"/>
                <a:gd name="T16" fmla="*/ 2634 w 2661"/>
                <a:gd name="T17" fmla="*/ 1987 h 2057"/>
                <a:gd name="T18" fmla="*/ 2643 w 2661"/>
                <a:gd name="T19" fmla="*/ 2007 h 2057"/>
                <a:gd name="T20" fmla="*/ 2648 w 2661"/>
                <a:gd name="T21" fmla="*/ 2024 h 2057"/>
                <a:gd name="T22" fmla="*/ 2653 w 2661"/>
                <a:gd name="T23" fmla="*/ 2040 h 2057"/>
                <a:gd name="T24" fmla="*/ 2660 w 2661"/>
                <a:gd name="T25" fmla="*/ 2056 h 2057"/>
                <a:gd name="T26" fmla="*/ 2660 w 2661"/>
                <a:gd name="T27" fmla="*/ 2056 h 2057"/>
                <a:gd name="T28" fmla="*/ 2643 w 2661"/>
                <a:gd name="T29" fmla="*/ 2056 h 2057"/>
                <a:gd name="T30" fmla="*/ 2625 w 2661"/>
                <a:gd name="T31" fmla="*/ 2053 h 2057"/>
                <a:gd name="T32" fmla="*/ 2607 w 2661"/>
                <a:gd name="T33" fmla="*/ 2051 h 2057"/>
                <a:gd name="T34" fmla="*/ 2588 w 2661"/>
                <a:gd name="T35" fmla="*/ 2049 h 2057"/>
                <a:gd name="T36" fmla="*/ 2570 w 2661"/>
                <a:gd name="T37" fmla="*/ 2047 h 2057"/>
                <a:gd name="T38" fmla="*/ 2552 w 2661"/>
                <a:gd name="T39" fmla="*/ 2042 h 2057"/>
                <a:gd name="T40" fmla="*/ 2533 w 2661"/>
                <a:gd name="T41" fmla="*/ 2038 h 2057"/>
                <a:gd name="T42" fmla="*/ 2514 w 2661"/>
                <a:gd name="T43" fmla="*/ 2033 h 2057"/>
                <a:gd name="T44" fmla="*/ 2494 w 2661"/>
                <a:gd name="T45" fmla="*/ 2028 h 2057"/>
                <a:gd name="T46" fmla="*/ 2478 w 2661"/>
                <a:gd name="T47" fmla="*/ 2024 h 2057"/>
                <a:gd name="T48" fmla="*/ 0 w 2661"/>
                <a:gd name="T49" fmla="*/ 195 h 2057"/>
                <a:gd name="T50" fmla="*/ 149 w 2661"/>
                <a:gd name="T51" fmla="*/ 0 h 2057"/>
                <a:gd name="T52" fmla="*/ 149 w 2661"/>
                <a:gd name="T53" fmla="*/ 0 h 205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61"/>
                <a:gd name="T82" fmla="*/ 0 h 2057"/>
                <a:gd name="T83" fmla="*/ 2661 w 2661"/>
                <a:gd name="T84" fmla="*/ 2057 h 205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Freeform 33"/>
            <p:cNvSpPr>
              <a:spLocks noChangeAspect="1"/>
            </p:cNvSpPr>
            <p:nvPr/>
          </p:nvSpPr>
          <p:spPr bwMode="auto">
            <a:xfrm>
              <a:off x="2271" y="1675"/>
              <a:ext cx="329" cy="229"/>
            </a:xfrm>
            <a:custGeom>
              <a:avLst/>
              <a:gdLst>
                <a:gd name="T0" fmla="*/ 109 w 329"/>
                <a:gd name="T1" fmla="*/ 228 h 229"/>
                <a:gd name="T2" fmla="*/ 109 w 329"/>
                <a:gd name="T3" fmla="*/ 225 h 229"/>
                <a:gd name="T4" fmla="*/ 111 w 329"/>
                <a:gd name="T5" fmla="*/ 220 h 229"/>
                <a:gd name="T6" fmla="*/ 115 w 329"/>
                <a:gd name="T7" fmla="*/ 211 h 229"/>
                <a:gd name="T8" fmla="*/ 119 w 329"/>
                <a:gd name="T9" fmla="*/ 202 h 229"/>
                <a:gd name="T10" fmla="*/ 126 w 329"/>
                <a:gd name="T11" fmla="*/ 190 h 229"/>
                <a:gd name="T12" fmla="*/ 132 w 329"/>
                <a:gd name="T13" fmla="*/ 177 h 229"/>
                <a:gd name="T14" fmla="*/ 140 w 329"/>
                <a:gd name="T15" fmla="*/ 164 h 229"/>
                <a:gd name="T16" fmla="*/ 149 w 329"/>
                <a:gd name="T17" fmla="*/ 153 h 229"/>
                <a:gd name="T18" fmla="*/ 157 w 329"/>
                <a:gd name="T19" fmla="*/ 143 h 229"/>
                <a:gd name="T20" fmla="*/ 167 w 329"/>
                <a:gd name="T21" fmla="*/ 135 h 229"/>
                <a:gd name="T22" fmla="*/ 167 w 329"/>
                <a:gd name="T23" fmla="*/ 135 h 229"/>
                <a:gd name="T24" fmla="*/ 181 w 329"/>
                <a:gd name="T25" fmla="*/ 128 h 229"/>
                <a:gd name="T26" fmla="*/ 197 w 329"/>
                <a:gd name="T27" fmla="*/ 122 h 229"/>
                <a:gd name="T28" fmla="*/ 216 w 329"/>
                <a:gd name="T29" fmla="*/ 120 h 229"/>
                <a:gd name="T30" fmla="*/ 239 w 329"/>
                <a:gd name="T31" fmla="*/ 118 h 229"/>
                <a:gd name="T32" fmla="*/ 261 w 329"/>
                <a:gd name="T33" fmla="*/ 116 h 229"/>
                <a:gd name="T34" fmla="*/ 281 w 329"/>
                <a:gd name="T35" fmla="*/ 116 h 229"/>
                <a:gd name="T36" fmla="*/ 300 w 329"/>
                <a:gd name="T37" fmla="*/ 116 h 229"/>
                <a:gd name="T38" fmla="*/ 314 w 329"/>
                <a:gd name="T39" fmla="*/ 116 h 229"/>
                <a:gd name="T40" fmla="*/ 323 w 329"/>
                <a:gd name="T41" fmla="*/ 116 h 229"/>
                <a:gd name="T42" fmla="*/ 328 w 329"/>
                <a:gd name="T43" fmla="*/ 118 h 229"/>
                <a:gd name="T44" fmla="*/ 167 w 329"/>
                <a:gd name="T45" fmla="*/ 0 h 229"/>
                <a:gd name="T46" fmla="*/ 0 w 329"/>
                <a:gd name="T47" fmla="*/ 151 h 229"/>
                <a:gd name="T48" fmla="*/ 109 w 329"/>
                <a:gd name="T49" fmla="*/ 228 h 229"/>
                <a:gd name="T50" fmla="*/ 109 w 329"/>
                <a:gd name="T51" fmla="*/ 228 h 2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29"/>
                <a:gd name="T79" fmla="*/ 0 h 229"/>
                <a:gd name="T80" fmla="*/ 329 w 329"/>
                <a:gd name="T81" fmla="*/ 229 h 22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29" h="229">
                  <a:moveTo>
                    <a:pt x="109" y="228"/>
                  </a:moveTo>
                  <a:lnTo>
                    <a:pt x="109" y="225"/>
                  </a:lnTo>
                  <a:lnTo>
                    <a:pt x="111" y="220"/>
                  </a:lnTo>
                  <a:lnTo>
                    <a:pt x="115" y="211"/>
                  </a:lnTo>
                  <a:lnTo>
                    <a:pt x="119" y="202"/>
                  </a:lnTo>
                  <a:lnTo>
                    <a:pt x="126" y="190"/>
                  </a:lnTo>
                  <a:lnTo>
                    <a:pt x="132" y="177"/>
                  </a:lnTo>
                  <a:lnTo>
                    <a:pt x="140" y="164"/>
                  </a:lnTo>
                  <a:lnTo>
                    <a:pt x="149" y="153"/>
                  </a:lnTo>
                  <a:lnTo>
                    <a:pt x="157" y="143"/>
                  </a:lnTo>
                  <a:lnTo>
                    <a:pt x="167" y="135"/>
                  </a:lnTo>
                  <a:lnTo>
                    <a:pt x="181" y="128"/>
                  </a:lnTo>
                  <a:lnTo>
                    <a:pt x="197" y="122"/>
                  </a:lnTo>
                  <a:lnTo>
                    <a:pt x="216" y="120"/>
                  </a:lnTo>
                  <a:lnTo>
                    <a:pt x="239" y="118"/>
                  </a:lnTo>
                  <a:lnTo>
                    <a:pt x="261" y="116"/>
                  </a:lnTo>
                  <a:lnTo>
                    <a:pt x="281" y="116"/>
                  </a:lnTo>
                  <a:lnTo>
                    <a:pt x="300" y="116"/>
                  </a:lnTo>
                  <a:lnTo>
                    <a:pt x="314" y="116"/>
                  </a:lnTo>
                  <a:lnTo>
                    <a:pt x="323" y="116"/>
                  </a:lnTo>
                  <a:lnTo>
                    <a:pt x="328" y="118"/>
                  </a:lnTo>
                  <a:lnTo>
                    <a:pt x="167" y="0"/>
                  </a:lnTo>
                  <a:lnTo>
                    <a:pt x="0" y="151"/>
                  </a:lnTo>
                  <a:lnTo>
                    <a:pt x="109" y="22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Freeform 34"/>
            <p:cNvSpPr>
              <a:spLocks noChangeAspect="1"/>
            </p:cNvSpPr>
            <p:nvPr/>
          </p:nvSpPr>
          <p:spPr bwMode="auto">
            <a:xfrm>
              <a:off x="3596" y="2671"/>
              <a:ext cx="213" cy="230"/>
            </a:xfrm>
            <a:custGeom>
              <a:avLst/>
              <a:gdLst>
                <a:gd name="T0" fmla="*/ 135 w 213"/>
                <a:gd name="T1" fmla="*/ 229 h 230"/>
                <a:gd name="T2" fmla="*/ 133 w 213"/>
                <a:gd name="T3" fmla="*/ 227 h 230"/>
                <a:gd name="T4" fmla="*/ 133 w 213"/>
                <a:gd name="T5" fmla="*/ 221 h 230"/>
                <a:gd name="T6" fmla="*/ 133 w 213"/>
                <a:gd name="T7" fmla="*/ 212 h 230"/>
                <a:gd name="T8" fmla="*/ 133 w 213"/>
                <a:gd name="T9" fmla="*/ 200 h 230"/>
                <a:gd name="T10" fmla="*/ 133 w 213"/>
                <a:gd name="T11" fmla="*/ 187 h 230"/>
                <a:gd name="T12" fmla="*/ 133 w 213"/>
                <a:gd name="T13" fmla="*/ 172 h 230"/>
                <a:gd name="T14" fmla="*/ 133 w 213"/>
                <a:gd name="T15" fmla="*/ 157 h 230"/>
                <a:gd name="T16" fmla="*/ 135 w 213"/>
                <a:gd name="T17" fmla="*/ 143 h 230"/>
                <a:gd name="T18" fmla="*/ 138 w 213"/>
                <a:gd name="T19" fmla="*/ 129 h 230"/>
                <a:gd name="T20" fmla="*/ 143 w 213"/>
                <a:gd name="T21" fmla="*/ 120 h 230"/>
                <a:gd name="T22" fmla="*/ 212 w 213"/>
                <a:gd name="T23" fmla="*/ 69 h 230"/>
                <a:gd name="T24" fmla="*/ 110 w 213"/>
                <a:gd name="T25" fmla="*/ 0 h 230"/>
                <a:gd name="T26" fmla="*/ 0 w 213"/>
                <a:gd name="T27" fmla="*/ 136 h 230"/>
                <a:gd name="T28" fmla="*/ 135 w 213"/>
                <a:gd name="T29" fmla="*/ 229 h 230"/>
                <a:gd name="T30" fmla="*/ 135 w 213"/>
                <a:gd name="T31" fmla="*/ 229 h 23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3"/>
                <a:gd name="T49" fmla="*/ 0 h 230"/>
                <a:gd name="T50" fmla="*/ 213 w 213"/>
                <a:gd name="T51" fmla="*/ 230 h 23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3" h="230">
                  <a:moveTo>
                    <a:pt x="135" y="229"/>
                  </a:moveTo>
                  <a:lnTo>
                    <a:pt x="133" y="227"/>
                  </a:lnTo>
                  <a:lnTo>
                    <a:pt x="133" y="221"/>
                  </a:lnTo>
                  <a:lnTo>
                    <a:pt x="133" y="212"/>
                  </a:lnTo>
                  <a:lnTo>
                    <a:pt x="133" y="200"/>
                  </a:lnTo>
                  <a:lnTo>
                    <a:pt x="133" y="187"/>
                  </a:lnTo>
                  <a:lnTo>
                    <a:pt x="133" y="172"/>
                  </a:lnTo>
                  <a:lnTo>
                    <a:pt x="133" y="157"/>
                  </a:lnTo>
                  <a:lnTo>
                    <a:pt x="135" y="143"/>
                  </a:lnTo>
                  <a:lnTo>
                    <a:pt x="138" y="129"/>
                  </a:lnTo>
                  <a:lnTo>
                    <a:pt x="143" y="120"/>
                  </a:lnTo>
                  <a:lnTo>
                    <a:pt x="212" y="69"/>
                  </a:lnTo>
                  <a:lnTo>
                    <a:pt x="110" y="0"/>
                  </a:lnTo>
                  <a:lnTo>
                    <a:pt x="0" y="136"/>
                  </a:lnTo>
                  <a:lnTo>
                    <a:pt x="135" y="2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Freeform 35"/>
            <p:cNvSpPr>
              <a:spLocks noChangeAspect="1"/>
            </p:cNvSpPr>
            <p:nvPr/>
          </p:nvSpPr>
          <p:spPr bwMode="auto">
            <a:xfrm>
              <a:off x="3023" y="2241"/>
              <a:ext cx="229" cy="245"/>
            </a:xfrm>
            <a:custGeom>
              <a:avLst/>
              <a:gdLst>
                <a:gd name="T0" fmla="*/ 135 w 229"/>
                <a:gd name="T1" fmla="*/ 244 h 245"/>
                <a:gd name="T2" fmla="*/ 135 w 229"/>
                <a:gd name="T3" fmla="*/ 241 h 245"/>
                <a:gd name="T4" fmla="*/ 135 w 229"/>
                <a:gd name="T5" fmla="*/ 234 h 245"/>
                <a:gd name="T6" fmla="*/ 137 w 229"/>
                <a:gd name="T7" fmla="*/ 223 h 245"/>
                <a:gd name="T8" fmla="*/ 138 w 229"/>
                <a:gd name="T9" fmla="*/ 208 h 245"/>
                <a:gd name="T10" fmla="*/ 140 w 229"/>
                <a:gd name="T11" fmla="*/ 193 h 245"/>
                <a:gd name="T12" fmla="*/ 143 w 229"/>
                <a:gd name="T13" fmla="*/ 176 h 245"/>
                <a:gd name="T14" fmla="*/ 147 w 229"/>
                <a:gd name="T15" fmla="*/ 160 h 245"/>
                <a:gd name="T16" fmla="*/ 152 w 229"/>
                <a:gd name="T17" fmla="*/ 143 h 245"/>
                <a:gd name="T18" fmla="*/ 156 w 229"/>
                <a:gd name="T19" fmla="*/ 128 h 245"/>
                <a:gd name="T20" fmla="*/ 160 w 229"/>
                <a:gd name="T21" fmla="*/ 118 h 245"/>
                <a:gd name="T22" fmla="*/ 228 w 229"/>
                <a:gd name="T23" fmla="*/ 68 h 245"/>
                <a:gd name="T24" fmla="*/ 126 w 229"/>
                <a:gd name="T25" fmla="*/ 0 h 245"/>
                <a:gd name="T26" fmla="*/ 0 w 229"/>
                <a:gd name="T27" fmla="*/ 151 h 245"/>
                <a:gd name="T28" fmla="*/ 135 w 229"/>
                <a:gd name="T29" fmla="*/ 244 h 245"/>
                <a:gd name="T30" fmla="*/ 135 w 229"/>
                <a:gd name="T31" fmla="*/ 244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9"/>
                <a:gd name="T49" fmla="*/ 0 h 245"/>
                <a:gd name="T50" fmla="*/ 229 w 229"/>
                <a:gd name="T51" fmla="*/ 245 h 2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9" h="245">
                  <a:moveTo>
                    <a:pt x="135" y="244"/>
                  </a:moveTo>
                  <a:lnTo>
                    <a:pt x="135" y="241"/>
                  </a:lnTo>
                  <a:lnTo>
                    <a:pt x="135" y="234"/>
                  </a:lnTo>
                  <a:lnTo>
                    <a:pt x="137" y="223"/>
                  </a:lnTo>
                  <a:lnTo>
                    <a:pt x="138" y="208"/>
                  </a:lnTo>
                  <a:lnTo>
                    <a:pt x="140" y="193"/>
                  </a:lnTo>
                  <a:lnTo>
                    <a:pt x="143" y="176"/>
                  </a:lnTo>
                  <a:lnTo>
                    <a:pt x="147" y="160"/>
                  </a:lnTo>
                  <a:lnTo>
                    <a:pt x="152" y="143"/>
                  </a:lnTo>
                  <a:lnTo>
                    <a:pt x="156" y="128"/>
                  </a:lnTo>
                  <a:lnTo>
                    <a:pt x="160" y="118"/>
                  </a:lnTo>
                  <a:lnTo>
                    <a:pt x="228" y="68"/>
                  </a:lnTo>
                  <a:lnTo>
                    <a:pt x="126" y="0"/>
                  </a:lnTo>
                  <a:lnTo>
                    <a:pt x="0" y="151"/>
                  </a:lnTo>
                  <a:lnTo>
                    <a:pt x="135" y="24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Freeform 36"/>
            <p:cNvSpPr>
              <a:spLocks noChangeAspect="1"/>
            </p:cNvSpPr>
            <p:nvPr/>
          </p:nvSpPr>
          <p:spPr bwMode="auto">
            <a:xfrm>
              <a:off x="1558" y="1190"/>
              <a:ext cx="604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05 w 604"/>
                <a:gd name="T27" fmla="*/ 352 h 691"/>
                <a:gd name="T28" fmla="*/ 340 w 604"/>
                <a:gd name="T29" fmla="*/ 283 h 691"/>
                <a:gd name="T30" fmla="*/ 352 w 604"/>
                <a:gd name="T31" fmla="*/ 234 h 691"/>
                <a:gd name="T32" fmla="*/ 365 w 604"/>
                <a:gd name="T33" fmla="*/ 165 h 691"/>
                <a:gd name="T34" fmla="*/ 379 w 604"/>
                <a:gd name="T35" fmla="*/ 105 h 691"/>
                <a:gd name="T36" fmla="*/ 395 w 604"/>
                <a:gd name="T37" fmla="*/ 73 h 691"/>
                <a:gd name="T38" fmla="*/ 423 w 604"/>
                <a:gd name="T39" fmla="*/ 36 h 691"/>
                <a:gd name="T40" fmla="*/ 462 w 604"/>
                <a:gd name="T41" fmla="*/ 8 h 691"/>
                <a:gd name="T42" fmla="*/ 506 w 604"/>
                <a:gd name="T43" fmla="*/ 0 h 691"/>
                <a:gd name="T44" fmla="*/ 533 w 604"/>
                <a:gd name="T45" fmla="*/ 6 h 691"/>
                <a:gd name="T46" fmla="*/ 569 w 604"/>
                <a:gd name="T47" fmla="*/ 27 h 691"/>
                <a:gd name="T48" fmla="*/ 593 w 604"/>
                <a:gd name="T49" fmla="*/ 57 h 691"/>
                <a:gd name="T50" fmla="*/ 603 w 604"/>
                <a:gd name="T51" fmla="*/ 94 h 691"/>
                <a:gd name="T52" fmla="*/ 598 w 604"/>
                <a:gd name="T53" fmla="*/ 126 h 691"/>
                <a:gd name="T54" fmla="*/ 584 w 604"/>
                <a:gd name="T55" fmla="*/ 184 h 691"/>
                <a:gd name="T56" fmla="*/ 556 w 604"/>
                <a:gd name="T57" fmla="*/ 249 h 691"/>
                <a:gd name="T58" fmla="*/ 531 w 604"/>
                <a:gd name="T59" fmla="*/ 289 h 691"/>
                <a:gd name="T60" fmla="*/ 483 w 604"/>
                <a:gd name="T61" fmla="*/ 348 h 691"/>
                <a:gd name="T62" fmla="*/ 423 w 604"/>
                <a:gd name="T63" fmla="*/ 399 h 691"/>
                <a:gd name="T64" fmla="*/ 367 w 604"/>
                <a:gd name="T65" fmla="*/ 440 h 691"/>
                <a:gd name="T66" fmla="*/ 333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04"/>
                <a:gd name="T133" fmla="*/ 0 h 691"/>
                <a:gd name="T134" fmla="*/ 604 w 604"/>
                <a:gd name="T135" fmla="*/ 691 h 69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8" name="Freeform 37"/>
            <p:cNvSpPr>
              <a:spLocks noChangeAspect="1"/>
            </p:cNvSpPr>
            <p:nvPr/>
          </p:nvSpPr>
          <p:spPr bwMode="auto">
            <a:xfrm>
              <a:off x="1558" y="1190"/>
              <a:ext cx="604" cy="691"/>
            </a:xfrm>
            <a:custGeom>
              <a:avLst/>
              <a:gdLst>
                <a:gd name="T0" fmla="*/ 34 w 604"/>
                <a:gd name="T1" fmla="*/ 690 h 691"/>
                <a:gd name="T2" fmla="*/ 8 w 604"/>
                <a:gd name="T3" fmla="*/ 683 h 691"/>
                <a:gd name="T4" fmla="*/ 0 w 604"/>
                <a:gd name="T5" fmla="*/ 666 h 691"/>
                <a:gd name="T6" fmla="*/ 8 w 604"/>
                <a:gd name="T7" fmla="*/ 639 h 691"/>
                <a:gd name="T8" fmla="*/ 15 w 604"/>
                <a:gd name="T9" fmla="*/ 631 h 691"/>
                <a:gd name="T10" fmla="*/ 42 w 604"/>
                <a:gd name="T11" fmla="*/ 601 h 691"/>
                <a:gd name="T12" fmla="*/ 73 w 604"/>
                <a:gd name="T13" fmla="*/ 563 h 691"/>
                <a:gd name="T14" fmla="*/ 93 w 604"/>
                <a:gd name="T15" fmla="*/ 544 h 691"/>
                <a:gd name="T16" fmla="*/ 122 w 604"/>
                <a:gd name="T17" fmla="*/ 521 h 691"/>
                <a:gd name="T18" fmla="*/ 160 w 604"/>
                <a:gd name="T19" fmla="*/ 496 h 691"/>
                <a:gd name="T20" fmla="*/ 194 w 604"/>
                <a:gd name="T21" fmla="*/ 470 h 691"/>
                <a:gd name="T22" fmla="*/ 215 w 604"/>
                <a:gd name="T23" fmla="*/ 451 h 691"/>
                <a:gd name="T24" fmla="*/ 259 w 604"/>
                <a:gd name="T25" fmla="*/ 410 h 691"/>
                <a:gd name="T26" fmla="*/ 305 w 604"/>
                <a:gd name="T27" fmla="*/ 352 h 691"/>
                <a:gd name="T28" fmla="*/ 340 w 604"/>
                <a:gd name="T29" fmla="*/ 283 h 691"/>
                <a:gd name="T30" fmla="*/ 352 w 604"/>
                <a:gd name="T31" fmla="*/ 234 h 691"/>
                <a:gd name="T32" fmla="*/ 365 w 604"/>
                <a:gd name="T33" fmla="*/ 165 h 691"/>
                <a:gd name="T34" fmla="*/ 379 w 604"/>
                <a:gd name="T35" fmla="*/ 105 h 691"/>
                <a:gd name="T36" fmla="*/ 395 w 604"/>
                <a:gd name="T37" fmla="*/ 73 h 691"/>
                <a:gd name="T38" fmla="*/ 423 w 604"/>
                <a:gd name="T39" fmla="*/ 36 h 691"/>
                <a:gd name="T40" fmla="*/ 462 w 604"/>
                <a:gd name="T41" fmla="*/ 8 h 691"/>
                <a:gd name="T42" fmla="*/ 506 w 604"/>
                <a:gd name="T43" fmla="*/ 0 h 691"/>
                <a:gd name="T44" fmla="*/ 533 w 604"/>
                <a:gd name="T45" fmla="*/ 6 h 691"/>
                <a:gd name="T46" fmla="*/ 569 w 604"/>
                <a:gd name="T47" fmla="*/ 27 h 691"/>
                <a:gd name="T48" fmla="*/ 593 w 604"/>
                <a:gd name="T49" fmla="*/ 57 h 691"/>
                <a:gd name="T50" fmla="*/ 603 w 604"/>
                <a:gd name="T51" fmla="*/ 94 h 691"/>
                <a:gd name="T52" fmla="*/ 598 w 604"/>
                <a:gd name="T53" fmla="*/ 126 h 691"/>
                <a:gd name="T54" fmla="*/ 584 w 604"/>
                <a:gd name="T55" fmla="*/ 184 h 691"/>
                <a:gd name="T56" fmla="*/ 556 w 604"/>
                <a:gd name="T57" fmla="*/ 249 h 691"/>
                <a:gd name="T58" fmla="*/ 531 w 604"/>
                <a:gd name="T59" fmla="*/ 289 h 691"/>
                <a:gd name="T60" fmla="*/ 483 w 604"/>
                <a:gd name="T61" fmla="*/ 348 h 691"/>
                <a:gd name="T62" fmla="*/ 423 w 604"/>
                <a:gd name="T63" fmla="*/ 399 h 691"/>
                <a:gd name="T64" fmla="*/ 367 w 604"/>
                <a:gd name="T65" fmla="*/ 440 h 691"/>
                <a:gd name="T66" fmla="*/ 333 w 604"/>
                <a:gd name="T67" fmla="*/ 460 h 691"/>
                <a:gd name="T68" fmla="*/ 282 w 604"/>
                <a:gd name="T69" fmla="*/ 483 h 691"/>
                <a:gd name="T70" fmla="*/ 236 w 604"/>
                <a:gd name="T71" fmla="*/ 507 h 691"/>
                <a:gd name="T72" fmla="*/ 198 w 604"/>
                <a:gd name="T73" fmla="*/ 532 h 691"/>
                <a:gd name="T74" fmla="*/ 177 w 604"/>
                <a:gd name="T75" fmla="*/ 551 h 691"/>
                <a:gd name="T76" fmla="*/ 147 w 604"/>
                <a:gd name="T77" fmla="*/ 574 h 691"/>
                <a:gd name="T78" fmla="*/ 122 w 604"/>
                <a:gd name="T79" fmla="*/ 595 h 691"/>
                <a:gd name="T80" fmla="*/ 107 w 604"/>
                <a:gd name="T81" fmla="*/ 608 h 691"/>
                <a:gd name="T82" fmla="*/ 86 w 604"/>
                <a:gd name="T83" fmla="*/ 633 h 691"/>
                <a:gd name="T84" fmla="*/ 66 w 604"/>
                <a:gd name="T85" fmla="*/ 660 h 691"/>
                <a:gd name="T86" fmla="*/ 50 w 604"/>
                <a:gd name="T87" fmla="*/ 680 h 69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04"/>
                <a:gd name="T133" fmla="*/ 0 h 691"/>
                <a:gd name="T134" fmla="*/ 604 w 604"/>
                <a:gd name="T135" fmla="*/ 691 h 69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9" name="Freeform 38"/>
            <p:cNvSpPr>
              <a:spLocks noChangeAspect="1"/>
            </p:cNvSpPr>
            <p:nvPr/>
          </p:nvSpPr>
          <p:spPr bwMode="auto">
            <a:xfrm>
              <a:off x="1078" y="1373"/>
              <a:ext cx="3065" cy="1949"/>
            </a:xfrm>
            <a:custGeom>
              <a:avLst/>
              <a:gdLst>
                <a:gd name="T0" fmla="*/ 2785 w 3065"/>
                <a:gd name="T1" fmla="*/ 0 h 1949"/>
                <a:gd name="T2" fmla="*/ 2711 w 3065"/>
                <a:gd name="T3" fmla="*/ 48 h 1949"/>
                <a:gd name="T4" fmla="*/ 2513 w 3065"/>
                <a:gd name="T5" fmla="*/ 179 h 1949"/>
                <a:gd name="T6" fmla="*/ 2216 w 3065"/>
                <a:gd name="T7" fmla="*/ 370 h 1949"/>
                <a:gd name="T8" fmla="*/ 1857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16 h 1949"/>
                <a:gd name="T14" fmla="*/ 699 w 3065"/>
                <a:gd name="T15" fmla="*/ 1356 h 1949"/>
                <a:gd name="T16" fmla="*/ 389 w 3065"/>
                <a:gd name="T17" fmla="*/ 1556 h 1949"/>
                <a:gd name="T18" fmla="*/ 170 w 3065"/>
                <a:gd name="T19" fmla="*/ 1699 h 1949"/>
                <a:gd name="T20" fmla="*/ 73 w 3065"/>
                <a:gd name="T21" fmla="*/ 1765 h 1949"/>
                <a:gd name="T22" fmla="*/ 73 w 3065"/>
                <a:gd name="T23" fmla="*/ 1765 h 1949"/>
                <a:gd name="T24" fmla="*/ 48 w 3065"/>
                <a:gd name="T25" fmla="*/ 1784 h 1949"/>
                <a:gd name="T26" fmla="*/ 28 w 3065"/>
                <a:gd name="T27" fmla="*/ 1800 h 1949"/>
                <a:gd name="T28" fmla="*/ 16 w 3065"/>
                <a:gd name="T29" fmla="*/ 1819 h 1949"/>
                <a:gd name="T30" fmla="*/ 7 w 3065"/>
                <a:gd name="T31" fmla="*/ 1836 h 1949"/>
                <a:gd name="T32" fmla="*/ 1 w 3065"/>
                <a:gd name="T33" fmla="*/ 1853 h 1949"/>
                <a:gd name="T34" fmla="*/ 0 w 3065"/>
                <a:gd name="T35" fmla="*/ 1867 h 1949"/>
                <a:gd name="T36" fmla="*/ 1 w 3065"/>
                <a:gd name="T37" fmla="*/ 1883 h 1949"/>
                <a:gd name="T38" fmla="*/ 3 w 3065"/>
                <a:gd name="T39" fmla="*/ 1895 h 1949"/>
                <a:gd name="T40" fmla="*/ 7 w 3065"/>
                <a:gd name="T41" fmla="*/ 1904 h 1949"/>
                <a:gd name="T42" fmla="*/ 12 w 3065"/>
                <a:gd name="T43" fmla="*/ 1912 h 1949"/>
                <a:gd name="T44" fmla="*/ 12 w 3065"/>
                <a:gd name="T45" fmla="*/ 1912 h 1949"/>
                <a:gd name="T46" fmla="*/ 18 w 3065"/>
                <a:gd name="T47" fmla="*/ 1920 h 1949"/>
                <a:gd name="T48" fmla="*/ 25 w 3065"/>
                <a:gd name="T49" fmla="*/ 1929 h 1949"/>
                <a:gd name="T50" fmla="*/ 35 w 3065"/>
                <a:gd name="T51" fmla="*/ 1935 h 1949"/>
                <a:gd name="T52" fmla="*/ 48 w 3065"/>
                <a:gd name="T53" fmla="*/ 1941 h 1949"/>
                <a:gd name="T54" fmla="*/ 62 w 3065"/>
                <a:gd name="T55" fmla="*/ 1945 h 1949"/>
                <a:gd name="T56" fmla="*/ 79 w 3065"/>
                <a:gd name="T57" fmla="*/ 1948 h 1949"/>
                <a:gd name="T58" fmla="*/ 99 w 3065"/>
                <a:gd name="T59" fmla="*/ 1948 h 1949"/>
                <a:gd name="T60" fmla="*/ 122 w 3065"/>
                <a:gd name="T61" fmla="*/ 1943 h 1949"/>
                <a:gd name="T62" fmla="*/ 145 w 3065"/>
                <a:gd name="T63" fmla="*/ 1933 h 1949"/>
                <a:gd name="T64" fmla="*/ 172 w 3065"/>
                <a:gd name="T65" fmla="*/ 1918 h 1949"/>
                <a:gd name="T66" fmla="*/ 172 w 3065"/>
                <a:gd name="T67" fmla="*/ 1918 h 1949"/>
                <a:gd name="T68" fmla="*/ 276 w 3065"/>
                <a:gd name="T69" fmla="*/ 1853 h 1949"/>
                <a:gd name="T70" fmla="*/ 509 w 3065"/>
                <a:gd name="T71" fmla="*/ 1703 h 1949"/>
                <a:gd name="T72" fmla="*/ 838 w 3065"/>
                <a:gd name="T73" fmla="*/ 1491 h 1949"/>
                <a:gd name="T74" fmla="*/ 1231 w 3065"/>
                <a:gd name="T75" fmla="*/ 1241 h 1949"/>
                <a:gd name="T76" fmla="*/ 1654 w 3065"/>
                <a:gd name="T77" fmla="*/ 967 h 1949"/>
                <a:gd name="T78" fmla="*/ 2073 w 3065"/>
                <a:gd name="T79" fmla="*/ 698 h 1949"/>
                <a:gd name="T80" fmla="*/ 2457 w 3065"/>
                <a:gd name="T81" fmla="*/ 451 h 1949"/>
                <a:gd name="T82" fmla="*/ 2771 w 3065"/>
                <a:gd name="T83" fmla="*/ 250 h 1949"/>
                <a:gd name="T84" fmla="*/ 2986 w 3065"/>
                <a:gd name="T85" fmla="*/ 113 h 1949"/>
                <a:gd name="T86" fmla="*/ 3064 w 3065"/>
                <a:gd name="T87" fmla="*/ 60 h 1949"/>
                <a:gd name="T88" fmla="*/ 2785 w 3065"/>
                <a:gd name="T89" fmla="*/ 0 h 1949"/>
                <a:gd name="T90" fmla="*/ 2785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065"/>
                <a:gd name="T139" fmla="*/ 0 h 1949"/>
                <a:gd name="T140" fmla="*/ 3065 w 3065"/>
                <a:gd name="T141" fmla="*/ 1949 h 194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Freeform 39"/>
            <p:cNvSpPr>
              <a:spLocks noChangeAspect="1"/>
            </p:cNvSpPr>
            <p:nvPr/>
          </p:nvSpPr>
          <p:spPr bwMode="auto">
            <a:xfrm>
              <a:off x="1078" y="1373"/>
              <a:ext cx="3065" cy="1949"/>
            </a:xfrm>
            <a:custGeom>
              <a:avLst/>
              <a:gdLst>
                <a:gd name="T0" fmla="*/ 2785 w 3065"/>
                <a:gd name="T1" fmla="*/ 0 h 1949"/>
                <a:gd name="T2" fmla="*/ 2711 w 3065"/>
                <a:gd name="T3" fmla="*/ 48 h 1949"/>
                <a:gd name="T4" fmla="*/ 2513 w 3065"/>
                <a:gd name="T5" fmla="*/ 179 h 1949"/>
                <a:gd name="T6" fmla="*/ 2216 w 3065"/>
                <a:gd name="T7" fmla="*/ 370 h 1949"/>
                <a:gd name="T8" fmla="*/ 1857 w 3065"/>
                <a:gd name="T9" fmla="*/ 603 h 1949"/>
                <a:gd name="T10" fmla="*/ 1462 w 3065"/>
                <a:gd name="T11" fmla="*/ 860 h 1949"/>
                <a:gd name="T12" fmla="*/ 1066 w 3065"/>
                <a:gd name="T13" fmla="*/ 1116 h 1949"/>
                <a:gd name="T14" fmla="*/ 699 w 3065"/>
                <a:gd name="T15" fmla="*/ 1356 h 1949"/>
                <a:gd name="T16" fmla="*/ 389 w 3065"/>
                <a:gd name="T17" fmla="*/ 1556 h 1949"/>
                <a:gd name="T18" fmla="*/ 170 w 3065"/>
                <a:gd name="T19" fmla="*/ 1699 h 1949"/>
                <a:gd name="T20" fmla="*/ 73 w 3065"/>
                <a:gd name="T21" fmla="*/ 1765 h 1949"/>
                <a:gd name="T22" fmla="*/ 73 w 3065"/>
                <a:gd name="T23" fmla="*/ 1765 h 1949"/>
                <a:gd name="T24" fmla="*/ 48 w 3065"/>
                <a:gd name="T25" fmla="*/ 1784 h 1949"/>
                <a:gd name="T26" fmla="*/ 28 w 3065"/>
                <a:gd name="T27" fmla="*/ 1800 h 1949"/>
                <a:gd name="T28" fmla="*/ 16 w 3065"/>
                <a:gd name="T29" fmla="*/ 1819 h 1949"/>
                <a:gd name="T30" fmla="*/ 7 w 3065"/>
                <a:gd name="T31" fmla="*/ 1836 h 1949"/>
                <a:gd name="T32" fmla="*/ 1 w 3065"/>
                <a:gd name="T33" fmla="*/ 1853 h 1949"/>
                <a:gd name="T34" fmla="*/ 0 w 3065"/>
                <a:gd name="T35" fmla="*/ 1867 h 1949"/>
                <a:gd name="T36" fmla="*/ 1 w 3065"/>
                <a:gd name="T37" fmla="*/ 1883 h 1949"/>
                <a:gd name="T38" fmla="*/ 3 w 3065"/>
                <a:gd name="T39" fmla="*/ 1895 h 1949"/>
                <a:gd name="T40" fmla="*/ 7 w 3065"/>
                <a:gd name="T41" fmla="*/ 1904 h 1949"/>
                <a:gd name="T42" fmla="*/ 12 w 3065"/>
                <a:gd name="T43" fmla="*/ 1912 h 1949"/>
                <a:gd name="T44" fmla="*/ 12 w 3065"/>
                <a:gd name="T45" fmla="*/ 1912 h 1949"/>
                <a:gd name="T46" fmla="*/ 18 w 3065"/>
                <a:gd name="T47" fmla="*/ 1920 h 1949"/>
                <a:gd name="T48" fmla="*/ 25 w 3065"/>
                <a:gd name="T49" fmla="*/ 1929 h 1949"/>
                <a:gd name="T50" fmla="*/ 35 w 3065"/>
                <a:gd name="T51" fmla="*/ 1935 h 1949"/>
                <a:gd name="T52" fmla="*/ 48 w 3065"/>
                <a:gd name="T53" fmla="*/ 1941 h 1949"/>
                <a:gd name="T54" fmla="*/ 62 w 3065"/>
                <a:gd name="T55" fmla="*/ 1945 h 1949"/>
                <a:gd name="T56" fmla="*/ 79 w 3065"/>
                <a:gd name="T57" fmla="*/ 1948 h 1949"/>
                <a:gd name="T58" fmla="*/ 99 w 3065"/>
                <a:gd name="T59" fmla="*/ 1948 h 1949"/>
                <a:gd name="T60" fmla="*/ 122 w 3065"/>
                <a:gd name="T61" fmla="*/ 1943 h 1949"/>
                <a:gd name="T62" fmla="*/ 145 w 3065"/>
                <a:gd name="T63" fmla="*/ 1933 h 1949"/>
                <a:gd name="T64" fmla="*/ 172 w 3065"/>
                <a:gd name="T65" fmla="*/ 1918 h 1949"/>
                <a:gd name="T66" fmla="*/ 172 w 3065"/>
                <a:gd name="T67" fmla="*/ 1918 h 1949"/>
                <a:gd name="T68" fmla="*/ 276 w 3065"/>
                <a:gd name="T69" fmla="*/ 1853 h 1949"/>
                <a:gd name="T70" fmla="*/ 509 w 3065"/>
                <a:gd name="T71" fmla="*/ 1703 h 1949"/>
                <a:gd name="T72" fmla="*/ 838 w 3065"/>
                <a:gd name="T73" fmla="*/ 1491 h 1949"/>
                <a:gd name="T74" fmla="*/ 1231 w 3065"/>
                <a:gd name="T75" fmla="*/ 1241 h 1949"/>
                <a:gd name="T76" fmla="*/ 1654 w 3065"/>
                <a:gd name="T77" fmla="*/ 967 h 1949"/>
                <a:gd name="T78" fmla="*/ 2073 w 3065"/>
                <a:gd name="T79" fmla="*/ 698 h 1949"/>
                <a:gd name="T80" fmla="*/ 2457 w 3065"/>
                <a:gd name="T81" fmla="*/ 451 h 1949"/>
                <a:gd name="T82" fmla="*/ 2771 w 3065"/>
                <a:gd name="T83" fmla="*/ 250 h 1949"/>
                <a:gd name="T84" fmla="*/ 2986 w 3065"/>
                <a:gd name="T85" fmla="*/ 113 h 1949"/>
                <a:gd name="T86" fmla="*/ 3064 w 3065"/>
                <a:gd name="T87" fmla="*/ 60 h 1949"/>
                <a:gd name="T88" fmla="*/ 2785 w 3065"/>
                <a:gd name="T89" fmla="*/ 0 h 1949"/>
                <a:gd name="T90" fmla="*/ 2785 w 3065"/>
                <a:gd name="T91" fmla="*/ 0 h 19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065"/>
                <a:gd name="T139" fmla="*/ 0 h 1949"/>
                <a:gd name="T140" fmla="*/ 3065 w 3065"/>
                <a:gd name="T141" fmla="*/ 1949 h 194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1" name="Freeform 40"/>
            <p:cNvSpPr>
              <a:spLocks noChangeAspect="1"/>
            </p:cNvSpPr>
            <p:nvPr/>
          </p:nvSpPr>
          <p:spPr bwMode="auto">
            <a:xfrm>
              <a:off x="1618" y="2808"/>
              <a:ext cx="213" cy="220"/>
            </a:xfrm>
            <a:custGeom>
              <a:avLst/>
              <a:gdLst>
                <a:gd name="T0" fmla="*/ 0 w 213"/>
                <a:gd name="T1" fmla="*/ 84 h 220"/>
                <a:gd name="T2" fmla="*/ 0 w 213"/>
                <a:gd name="T3" fmla="*/ 86 h 220"/>
                <a:gd name="T4" fmla="*/ 4 w 213"/>
                <a:gd name="T5" fmla="*/ 91 h 220"/>
                <a:gd name="T6" fmla="*/ 11 w 213"/>
                <a:gd name="T7" fmla="*/ 101 h 220"/>
                <a:gd name="T8" fmla="*/ 14 w 213"/>
                <a:gd name="T9" fmla="*/ 112 h 220"/>
                <a:gd name="T10" fmla="*/ 20 w 213"/>
                <a:gd name="T11" fmla="*/ 126 h 220"/>
                <a:gd name="T12" fmla="*/ 27 w 213"/>
                <a:gd name="T13" fmla="*/ 143 h 220"/>
                <a:gd name="T14" fmla="*/ 29 w 213"/>
                <a:gd name="T15" fmla="*/ 160 h 220"/>
                <a:gd name="T16" fmla="*/ 32 w 213"/>
                <a:gd name="T17" fmla="*/ 179 h 220"/>
                <a:gd name="T18" fmla="*/ 29 w 213"/>
                <a:gd name="T19" fmla="*/ 200 h 220"/>
                <a:gd name="T20" fmla="*/ 25 w 213"/>
                <a:gd name="T21" fmla="*/ 219 h 220"/>
                <a:gd name="T22" fmla="*/ 212 w 213"/>
                <a:gd name="T23" fmla="*/ 135 h 220"/>
                <a:gd name="T24" fmla="*/ 168 w 213"/>
                <a:gd name="T25" fmla="*/ 0 h 220"/>
                <a:gd name="T26" fmla="*/ 0 w 213"/>
                <a:gd name="T27" fmla="*/ 84 h 220"/>
                <a:gd name="T28" fmla="*/ 0 w 213"/>
                <a:gd name="T29" fmla="*/ 84 h 2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3"/>
                <a:gd name="T46" fmla="*/ 0 h 220"/>
                <a:gd name="T47" fmla="*/ 213 w 213"/>
                <a:gd name="T48" fmla="*/ 220 h 2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3" h="220">
                  <a:moveTo>
                    <a:pt x="0" y="84"/>
                  </a:moveTo>
                  <a:lnTo>
                    <a:pt x="0" y="86"/>
                  </a:lnTo>
                  <a:lnTo>
                    <a:pt x="4" y="91"/>
                  </a:lnTo>
                  <a:lnTo>
                    <a:pt x="11" y="101"/>
                  </a:lnTo>
                  <a:lnTo>
                    <a:pt x="14" y="112"/>
                  </a:lnTo>
                  <a:lnTo>
                    <a:pt x="20" y="126"/>
                  </a:lnTo>
                  <a:lnTo>
                    <a:pt x="27" y="143"/>
                  </a:lnTo>
                  <a:lnTo>
                    <a:pt x="29" y="160"/>
                  </a:lnTo>
                  <a:lnTo>
                    <a:pt x="32" y="179"/>
                  </a:lnTo>
                  <a:lnTo>
                    <a:pt x="29" y="200"/>
                  </a:lnTo>
                  <a:lnTo>
                    <a:pt x="25" y="219"/>
                  </a:lnTo>
                  <a:lnTo>
                    <a:pt x="212" y="135"/>
                  </a:lnTo>
                  <a:lnTo>
                    <a:pt x="168" y="0"/>
                  </a:lnTo>
                  <a:lnTo>
                    <a:pt x="0" y="8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2" name="Freeform 41"/>
            <p:cNvSpPr>
              <a:spLocks noChangeAspect="1"/>
            </p:cNvSpPr>
            <p:nvPr/>
          </p:nvSpPr>
          <p:spPr bwMode="auto">
            <a:xfrm>
              <a:off x="3736" y="995"/>
              <a:ext cx="277" cy="372"/>
            </a:xfrm>
            <a:custGeom>
              <a:avLst/>
              <a:gdLst>
                <a:gd name="T0" fmla="*/ 152 w 277"/>
                <a:gd name="T1" fmla="*/ 371 h 372"/>
                <a:gd name="T2" fmla="*/ 145 w 277"/>
                <a:gd name="T3" fmla="*/ 363 h 372"/>
                <a:gd name="T4" fmla="*/ 138 w 277"/>
                <a:gd name="T5" fmla="*/ 352 h 372"/>
                <a:gd name="T6" fmla="*/ 129 w 277"/>
                <a:gd name="T7" fmla="*/ 341 h 372"/>
                <a:gd name="T8" fmla="*/ 122 w 277"/>
                <a:gd name="T9" fmla="*/ 331 h 372"/>
                <a:gd name="T10" fmla="*/ 111 w 277"/>
                <a:gd name="T11" fmla="*/ 322 h 372"/>
                <a:gd name="T12" fmla="*/ 103 w 277"/>
                <a:gd name="T13" fmla="*/ 312 h 372"/>
                <a:gd name="T14" fmla="*/ 92 w 277"/>
                <a:gd name="T15" fmla="*/ 303 h 372"/>
                <a:gd name="T16" fmla="*/ 79 w 277"/>
                <a:gd name="T17" fmla="*/ 295 h 372"/>
                <a:gd name="T18" fmla="*/ 67 w 277"/>
                <a:gd name="T19" fmla="*/ 289 h 372"/>
                <a:gd name="T20" fmla="*/ 53 w 277"/>
                <a:gd name="T21" fmla="*/ 282 h 372"/>
                <a:gd name="T22" fmla="*/ 53 w 277"/>
                <a:gd name="T23" fmla="*/ 282 h 372"/>
                <a:gd name="T24" fmla="*/ 53 w 277"/>
                <a:gd name="T25" fmla="*/ 276 h 372"/>
                <a:gd name="T26" fmla="*/ 53 w 277"/>
                <a:gd name="T27" fmla="*/ 262 h 372"/>
                <a:gd name="T28" fmla="*/ 52 w 277"/>
                <a:gd name="T29" fmla="*/ 238 h 372"/>
                <a:gd name="T30" fmla="*/ 50 w 277"/>
                <a:gd name="T31" fmla="*/ 206 h 372"/>
                <a:gd name="T32" fmla="*/ 46 w 277"/>
                <a:gd name="T33" fmla="*/ 172 h 372"/>
                <a:gd name="T34" fmla="*/ 41 w 277"/>
                <a:gd name="T35" fmla="*/ 135 h 372"/>
                <a:gd name="T36" fmla="*/ 35 w 277"/>
                <a:gd name="T37" fmla="*/ 99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93 h 372"/>
                <a:gd name="T54" fmla="*/ 138 w 277"/>
                <a:gd name="T55" fmla="*/ 114 h 372"/>
                <a:gd name="T56" fmla="*/ 168 w 277"/>
                <a:gd name="T57" fmla="*/ 131 h 372"/>
                <a:gd name="T58" fmla="*/ 195 w 277"/>
                <a:gd name="T59" fmla="*/ 145 h 372"/>
                <a:gd name="T60" fmla="*/ 216 w 277"/>
                <a:gd name="T61" fmla="*/ 156 h 372"/>
                <a:gd name="T62" fmla="*/ 228 w 277"/>
                <a:gd name="T63" fmla="*/ 165 h 372"/>
                <a:gd name="T64" fmla="*/ 235 w 277"/>
                <a:gd name="T65" fmla="*/ 167 h 372"/>
                <a:gd name="T66" fmla="*/ 235 w 277"/>
                <a:gd name="T67" fmla="*/ 167 h 372"/>
                <a:gd name="T68" fmla="*/ 235 w 277"/>
                <a:gd name="T69" fmla="*/ 181 h 372"/>
                <a:gd name="T70" fmla="*/ 237 w 277"/>
                <a:gd name="T71" fmla="*/ 193 h 372"/>
                <a:gd name="T72" fmla="*/ 239 w 277"/>
                <a:gd name="T73" fmla="*/ 209 h 372"/>
                <a:gd name="T74" fmla="*/ 241 w 277"/>
                <a:gd name="T75" fmla="*/ 221 h 372"/>
                <a:gd name="T76" fmla="*/ 246 w 277"/>
                <a:gd name="T77" fmla="*/ 234 h 372"/>
                <a:gd name="T78" fmla="*/ 252 w 277"/>
                <a:gd name="T79" fmla="*/ 246 h 372"/>
                <a:gd name="T80" fmla="*/ 258 w 277"/>
                <a:gd name="T81" fmla="*/ 259 h 372"/>
                <a:gd name="T82" fmla="*/ 265 w 277"/>
                <a:gd name="T83" fmla="*/ 269 h 372"/>
                <a:gd name="T84" fmla="*/ 269 w 277"/>
                <a:gd name="T85" fmla="*/ 280 h 372"/>
                <a:gd name="T86" fmla="*/ 276 w 277"/>
                <a:gd name="T87" fmla="*/ 292 h 372"/>
                <a:gd name="T88" fmla="*/ 152 w 277"/>
                <a:gd name="T89" fmla="*/ 371 h 372"/>
                <a:gd name="T90" fmla="*/ 152 w 277"/>
                <a:gd name="T91" fmla="*/ 371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7"/>
                <a:gd name="T139" fmla="*/ 0 h 372"/>
                <a:gd name="T140" fmla="*/ 277 w 277"/>
                <a:gd name="T141" fmla="*/ 372 h 37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Freeform 42"/>
            <p:cNvSpPr>
              <a:spLocks noChangeAspect="1"/>
            </p:cNvSpPr>
            <p:nvPr/>
          </p:nvSpPr>
          <p:spPr bwMode="auto">
            <a:xfrm>
              <a:off x="3736" y="995"/>
              <a:ext cx="277" cy="372"/>
            </a:xfrm>
            <a:custGeom>
              <a:avLst/>
              <a:gdLst>
                <a:gd name="T0" fmla="*/ 152 w 277"/>
                <a:gd name="T1" fmla="*/ 371 h 372"/>
                <a:gd name="T2" fmla="*/ 145 w 277"/>
                <a:gd name="T3" fmla="*/ 363 h 372"/>
                <a:gd name="T4" fmla="*/ 138 w 277"/>
                <a:gd name="T5" fmla="*/ 352 h 372"/>
                <a:gd name="T6" fmla="*/ 129 w 277"/>
                <a:gd name="T7" fmla="*/ 341 h 372"/>
                <a:gd name="T8" fmla="*/ 122 w 277"/>
                <a:gd name="T9" fmla="*/ 331 h 372"/>
                <a:gd name="T10" fmla="*/ 111 w 277"/>
                <a:gd name="T11" fmla="*/ 322 h 372"/>
                <a:gd name="T12" fmla="*/ 103 w 277"/>
                <a:gd name="T13" fmla="*/ 312 h 372"/>
                <a:gd name="T14" fmla="*/ 92 w 277"/>
                <a:gd name="T15" fmla="*/ 303 h 372"/>
                <a:gd name="T16" fmla="*/ 79 w 277"/>
                <a:gd name="T17" fmla="*/ 295 h 372"/>
                <a:gd name="T18" fmla="*/ 67 w 277"/>
                <a:gd name="T19" fmla="*/ 289 h 372"/>
                <a:gd name="T20" fmla="*/ 53 w 277"/>
                <a:gd name="T21" fmla="*/ 282 h 372"/>
                <a:gd name="T22" fmla="*/ 53 w 277"/>
                <a:gd name="T23" fmla="*/ 282 h 372"/>
                <a:gd name="T24" fmla="*/ 53 w 277"/>
                <a:gd name="T25" fmla="*/ 276 h 372"/>
                <a:gd name="T26" fmla="*/ 53 w 277"/>
                <a:gd name="T27" fmla="*/ 262 h 372"/>
                <a:gd name="T28" fmla="*/ 52 w 277"/>
                <a:gd name="T29" fmla="*/ 238 h 372"/>
                <a:gd name="T30" fmla="*/ 50 w 277"/>
                <a:gd name="T31" fmla="*/ 206 h 372"/>
                <a:gd name="T32" fmla="*/ 46 w 277"/>
                <a:gd name="T33" fmla="*/ 172 h 372"/>
                <a:gd name="T34" fmla="*/ 41 w 277"/>
                <a:gd name="T35" fmla="*/ 135 h 372"/>
                <a:gd name="T36" fmla="*/ 35 w 277"/>
                <a:gd name="T37" fmla="*/ 99 h 372"/>
                <a:gd name="T38" fmla="*/ 25 w 277"/>
                <a:gd name="T39" fmla="*/ 61 h 372"/>
                <a:gd name="T40" fmla="*/ 14 w 277"/>
                <a:gd name="T41" fmla="*/ 29 h 372"/>
                <a:gd name="T42" fmla="*/ 0 w 277"/>
                <a:gd name="T43" fmla="*/ 0 h 372"/>
                <a:gd name="T44" fmla="*/ 0 w 277"/>
                <a:gd name="T45" fmla="*/ 0 h 372"/>
                <a:gd name="T46" fmla="*/ 20 w 277"/>
                <a:gd name="T47" fmla="*/ 25 h 372"/>
                <a:gd name="T48" fmla="*/ 46 w 277"/>
                <a:gd name="T49" fmla="*/ 48 h 372"/>
                <a:gd name="T50" fmla="*/ 75 w 277"/>
                <a:gd name="T51" fmla="*/ 71 h 372"/>
                <a:gd name="T52" fmla="*/ 106 w 277"/>
                <a:gd name="T53" fmla="*/ 93 h 372"/>
                <a:gd name="T54" fmla="*/ 138 w 277"/>
                <a:gd name="T55" fmla="*/ 114 h 372"/>
                <a:gd name="T56" fmla="*/ 168 w 277"/>
                <a:gd name="T57" fmla="*/ 131 h 372"/>
                <a:gd name="T58" fmla="*/ 195 w 277"/>
                <a:gd name="T59" fmla="*/ 145 h 372"/>
                <a:gd name="T60" fmla="*/ 216 w 277"/>
                <a:gd name="T61" fmla="*/ 156 h 372"/>
                <a:gd name="T62" fmla="*/ 228 w 277"/>
                <a:gd name="T63" fmla="*/ 165 h 372"/>
                <a:gd name="T64" fmla="*/ 235 w 277"/>
                <a:gd name="T65" fmla="*/ 167 h 372"/>
                <a:gd name="T66" fmla="*/ 235 w 277"/>
                <a:gd name="T67" fmla="*/ 167 h 372"/>
                <a:gd name="T68" fmla="*/ 235 w 277"/>
                <a:gd name="T69" fmla="*/ 181 h 372"/>
                <a:gd name="T70" fmla="*/ 237 w 277"/>
                <a:gd name="T71" fmla="*/ 193 h 372"/>
                <a:gd name="T72" fmla="*/ 239 w 277"/>
                <a:gd name="T73" fmla="*/ 209 h 372"/>
                <a:gd name="T74" fmla="*/ 241 w 277"/>
                <a:gd name="T75" fmla="*/ 221 h 372"/>
                <a:gd name="T76" fmla="*/ 246 w 277"/>
                <a:gd name="T77" fmla="*/ 234 h 372"/>
                <a:gd name="T78" fmla="*/ 252 w 277"/>
                <a:gd name="T79" fmla="*/ 246 h 372"/>
                <a:gd name="T80" fmla="*/ 258 w 277"/>
                <a:gd name="T81" fmla="*/ 259 h 372"/>
                <a:gd name="T82" fmla="*/ 265 w 277"/>
                <a:gd name="T83" fmla="*/ 269 h 372"/>
                <a:gd name="T84" fmla="*/ 269 w 277"/>
                <a:gd name="T85" fmla="*/ 280 h 372"/>
                <a:gd name="T86" fmla="*/ 276 w 277"/>
                <a:gd name="T87" fmla="*/ 292 h 372"/>
                <a:gd name="T88" fmla="*/ 152 w 277"/>
                <a:gd name="T89" fmla="*/ 371 h 372"/>
                <a:gd name="T90" fmla="*/ 152 w 277"/>
                <a:gd name="T91" fmla="*/ 371 h 3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77"/>
                <a:gd name="T139" fmla="*/ 0 h 372"/>
                <a:gd name="T140" fmla="*/ 277 w 277"/>
                <a:gd name="T141" fmla="*/ 372 h 37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4" name="Line 43"/>
            <p:cNvSpPr>
              <a:spLocks noChangeAspect="1" noChangeShapeType="1"/>
            </p:cNvSpPr>
            <p:nvPr/>
          </p:nvSpPr>
          <p:spPr bwMode="auto">
            <a:xfrm flipH="1">
              <a:off x="3793" y="1163"/>
              <a:ext cx="175" cy="116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5" name="Freeform 44"/>
            <p:cNvSpPr>
              <a:spLocks noChangeAspect="1"/>
            </p:cNvSpPr>
            <p:nvPr/>
          </p:nvSpPr>
          <p:spPr bwMode="auto">
            <a:xfrm>
              <a:off x="3829" y="1441"/>
              <a:ext cx="788" cy="565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22 h 565"/>
                <a:gd name="T14" fmla="*/ 177 w 788"/>
                <a:gd name="T15" fmla="*/ 386 h 565"/>
                <a:gd name="T16" fmla="*/ 134 w 788"/>
                <a:gd name="T17" fmla="*/ 455 h 565"/>
                <a:gd name="T18" fmla="*/ 75 w 788"/>
                <a:gd name="T19" fmla="*/ 515 h 565"/>
                <a:gd name="T20" fmla="*/ 0 w 788"/>
                <a:gd name="T21" fmla="*/ 561 h 565"/>
                <a:gd name="T22" fmla="*/ 8 w 788"/>
                <a:gd name="T23" fmla="*/ 561 h 565"/>
                <a:gd name="T24" fmla="*/ 75 w 788"/>
                <a:gd name="T25" fmla="*/ 564 h 565"/>
                <a:gd name="T26" fmla="*/ 183 w 788"/>
                <a:gd name="T27" fmla="*/ 559 h 565"/>
                <a:gd name="T28" fmla="*/ 313 w 788"/>
                <a:gd name="T29" fmla="*/ 540 h 565"/>
                <a:gd name="T30" fmla="*/ 442 w 788"/>
                <a:gd name="T31" fmla="*/ 501 h 565"/>
                <a:gd name="T32" fmla="*/ 497 w 788"/>
                <a:gd name="T33" fmla="*/ 471 h 565"/>
                <a:gd name="T34" fmla="*/ 594 w 788"/>
                <a:gd name="T35" fmla="*/ 384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8"/>
                <a:gd name="T100" fmla="*/ 0 h 565"/>
                <a:gd name="T101" fmla="*/ 788 w 788"/>
                <a:gd name="T102" fmla="*/ 565 h 5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  <a:lnTo>
                    <a:pt x="156" y="7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6" name="Freeform 45"/>
            <p:cNvSpPr>
              <a:spLocks noChangeAspect="1"/>
            </p:cNvSpPr>
            <p:nvPr/>
          </p:nvSpPr>
          <p:spPr bwMode="auto">
            <a:xfrm>
              <a:off x="3829" y="1441"/>
              <a:ext cx="788" cy="565"/>
            </a:xfrm>
            <a:custGeom>
              <a:avLst/>
              <a:gdLst>
                <a:gd name="T0" fmla="*/ 164 w 788"/>
                <a:gd name="T1" fmla="*/ 90 h 565"/>
                <a:gd name="T2" fmla="*/ 181 w 788"/>
                <a:gd name="T3" fmla="*/ 124 h 565"/>
                <a:gd name="T4" fmla="*/ 198 w 788"/>
                <a:gd name="T5" fmla="*/ 162 h 565"/>
                <a:gd name="T6" fmla="*/ 210 w 788"/>
                <a:gd name="T7" fmla="*/ 204 h 565"/>
                <a:gd name="T8" fmla="*/ 216 w 788"/>
                <a:gd name="T9" fmla="*/ 244 h 565"/>
                <a:gd name="T10" fmla="*/ 216 w 788"/>
                <a:gd name="T11" fmla="*/ 262 h 565"/>
                <a:gd name="T12" fmla="*/ 204 w 788"/>
                <a:gd name="T13" fmla="*/ 322 h 565"/>
                <a:gd name="T14" fmla="*/ 177 w 788"/>
                <a:gd name="T15" fmla="*/ 386 h 565"/>
                <a:gd name="T16" fmla="*/ 134 w 788"/>
                <a:gd name="T17" fmla="*/ 455 h 565"/>
                <a:gd name="T18" fmla="*/ 75 w 788"/>
                <a:gd name="T19" fmla="*/ 515 h 565"/>
                <a:gd name="T20" fmla="*/ 0 w 788"/>
                <a:gd name="T21" fmla="*/ 561 h 565"/>
                <a:gd name="T22" fmla="*/ 8 w 788"/>
                <a:gd name="T23" fmla="*/ 561 h 565"/>
                <a:gd name="T24" fmla="*/ 75 w 788"/>
                <a:gd name="T25" fmla="*/ 564 h 565"/>
                <a:gd name="T26" fmla="*/ 183 w 788"/>
                <a:gd name="T27" fmla="*/ 559 h 565"/>
                <a:gd name="T28" fmla="*/ 313 w 788"/>
                <a:gd name="T29" fmla="*/ 540 h 565"/>
                <a:gd name="T30" fmla="*/ 442 w 788"/>
                <a:gd name="T31" fmla="*/ 501 h 565"/>
                <a:gd name="T32" fmla="*/ 497 w 788"/>
                <a:gd name="T33" fmla="*/ 471 h 565"/>
                <a:gd name="T34" fmla="*/ 594 w 788"/>
                <a:gd name="T35" fmla="*/ 384 h 565"/>
                <a:gd name="T36" fmla="*/ 674 w 788"/>
                <a:gd name="T37" fmla="*/ 275 h 565"/>
                <a:gd name="T38" fmla="*/ 734 w 788"/>
                <a:gd name="T39" fmla="*/ 168 h 565"/>
                <a:gd name="T40" fmla="*/ 773 w 788"/>
                <a:gd name="T41" fmla="*/ 89 h 565"/>
                <a:gd name="T42" fmla="*/ 787 w 788"/>
                <a:gd name="T43" fmla="*/ 54 h 565"/>
                <a:gd name="T44" fmla="*/ 750 w 788"/>
                <a:gd name="T45" fmla="*/ 82 h 565"/>
                <a:gd name="T46" fmla="*/ 672 w 788"/>
                <a:gd name="T47" fmla="*/ 122 h 565"/>
                <a:gd name="T48" fmla="*/ 592 w 788"/>
                <a:gd name="T49" fmla="*/ 140 h 565"/>
                <a:gd name="T50" fmla="*/ 516 w 788"/>
                <a:gd name="T51" fmla="*/ 142 h 565"/>
                <a:gd name="T52" fmla="*/ 451 w 788"/>
                <a:gd name="T53" fmla="*/ 137 h 565"/>
                <a:gd name="T54" fmla="*/ 423 w 788"/>
                <a:gd name="T55" fmla="*/ 128 h 565"/>
                <a:gd name="T56" fmla="*/ 387 w 788"/>
                <a:gd name="T57" fmla="*/ 112 h 565"/>
                <a:gd name="T58" fmla="*/ 354 w 788"/>
                <a:gd name="T59" fmla="*/ 86 h 565"/>
                <a:gd name="T60" fmla="*/ 324 w 788"/>
                <a:gd name="T61" fmla="*/ 54 h 565"/>
                <a:gd name="T62" fmla="*/ 297 w 788"/>
                <a:gd name="T63" fmla="*/ 25 h 565"/>
                <a:gd name="T64" fmla="*/ 278 w 788"/>
                <a:gd name="T65" fmla="*/ 0 h 5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8"/>
                <a:gd name="T100" fmla="*/ 0 h 565"/>
                <a:gd name="T101" fmla="*/ 788 w 788"/>
                <a:gd name="T102" fmla="*/ 565 h 5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7" name="Freeform 46"/>
            <p:cNvSpPr>
              <a:spLocks noChangeAspect="1"/>
            </p:cNvSpPr>
            <p:nvPr/>
          </p:nvSpPr>
          <p:spPr bwMode="auto">
            <a:xfrm>
              <a:off x="3922" y="1547"/>
              <a:ext cx="612" cy="393"/>
            </a:xfrm>
            <a:custGeom>
              <a:avLst/>
              <a:gdLst>
                <a:gd name="T0" fmla="*/ 0 w 612"/>
                <a:gd name="T1" fmla="*/ 392 h 393"/>
                <a:gd name="T2" fmla="*/ 34 w 612"/>
                <a:gd name="T3" fmla="*/ 389 h 393"/>
                <a:gd name="T4" fmla="*/ 69 w 612"/>
                <a:gd name="T5" fmla="*/ 387 h 393"/>
                <a:gd name="T6" fmla="*/ 109 w 612"/>
                <a:gd name="T7" fmla="*/ 383 h 393"/>
                <a:gd name="T8" fmla="*/ 149 w 612"/>
                <a:gd name="T9" fmla="*/ 376 h 393"/>
                <a:gd name="T10" fmla="*/ 187 w 612"/>
                <a:gd name="T11" fmla="*/ 371 h 393"/>
                <a:gd name="T12" fmla="*/ 229 w 612"/>
                <a:gd name="T13" fmla="*/ 360 h 393"/>
                <a:gd name="T14" fmla="*/ 269 w 612"/>
                <a:gd name="T15" fmla="*/ 350 h 393"/>
                <a:gd name="T16" fmla="*/ 305 w 612"/>
                <a:gd name="T17" fmla="*/ 334 h 393"/>
                <a:gd name="T18" fmla="*/ 341 w 612"/>
                <a:gd name="T19" fmla="*/ 318 h 393"/>
                <a:gd name="T20" fmla="*/ 374 w 612"/>
                <a:gd name="T21" fmla="*/ 299 h 393"/>
                <a:gd name="T22" fmla="*/ 374 w 612"/>
                <a:gd name="T23" fmla="*/ 299 h 393"/>
                <a:gd name="T24" fmla="*/ 406 w 612"/>
                <a:gd name="T25" fmla="*/ 277 h 393"/>
                <a:gd name="T26" fmla="*/ 436 w 612"/>
                <a:gd name="T27" fmla="*/ 252 h 393"/>
                <a:gd name="T28" fmla="*/ 461 w 612"/>
                <a:gd name="T29" fmla="*/ 225 h 393"/>
                <a:gd name="T30" fmla="*/ 489 w 612"/>
                <a:gd name="T31" fmla="*/ 193 h 393"/>
                <a:gd name="T32" fmla="*/ 514 w 612"/>
                <a:gd name="T33" fmla="*/ 161 h 393"/>
                <a:gd name="T34" fmla="*/ 535 w 612"/>
                <a:gd name="T35" fmla="*/ 128 h 393"/>
                <a:gd name="T36" fmla="*/ 556 w 612"/>
                <a:gd name="T37" fmla="*/ 96 h 393"/>
                <a:gd name="T38" fmla="*/ 576 w 612"/>
                <a:gd name="T39" fmla="*/ 62 h 393"/>
                <a:gd name="T40" fmla="*/ 593 w 612"/>
                <a:gd name="T41" fmla="*/ 31 h 393"/>
                <a:gd name="T42" fmla="*/ 611 w 612"/>
                <a:gd name="T43" fmla="*/ 0 h 3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12"/>
                <a:gd name="T67" fmla="*/ 0 h 393"/>
                <a:gd name="T68" fmla="*/ 612 w 612"/>
                <a:gd name="T69" fmla="*/ 393 h 3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12" h="393">
                  <a:moveTo>
                    <a:pt x="0" y="392"/>
                  </a:moveTo>
                  <a:lnTo>
                    <a:pt x="34" y="389"/>
                  </a:lnTo>
                  <a:lnTo>
                    <a:pt x="69" y="387"/>
                  </a:lnTo>
                  <a:lnTo>
                    <a:pt x="109" y="383"/>
                  </a:lnTo>
                  <a:lnTo>
                    <a:pt x="149" y="376"/>
                  </a:lnTo>
                  <a:lnTo>
                    <a:pt x="187" y="371"/>
                  </a:lnTo>
                  <a:lnTo>
                    <a:pt x="229" y="360"/>
                  </a:lnTo>
                  <a:lnTo>
                    <a:pt x="269" y="350"/>
                  </a:lnTo>
                  <a:lnTo>
                    <a:pt x="305" y="334"/>
                  </a:lnTo>
                  <a:lnTo>
                    <a:pt x="341" y="318"/>
                  </a:lnTo>
                  <a:lnTo>
                    <a:pt x="374" y="299"/>
                  </a:lnTo>
                  <a:lnTo>
                    <a:pt x="406" y="277"/>
                  </a:lnTo>
                  <a:lnTo>
                    <a:pt x="436" y="252"/>
                  </a:lnTo>
                  <a:lnTo>
                    <a:pt x="461" y="225"/>
                  </a:lnTo>
                  <a:lnTo>
                    <a:pt x="489" y="193"/>
                  </a:lnTo>
                  <a:lnTo>
                    <a:pt x="514" y="161"/>
                  </a:lnTo>
                  <a:lnTo>
                    <a:pt x="535" y="128"/>
                  </a:lnTo>
                  <a:lnTo>
                    <a:pt x="556" y="96"/>
                  </a:lnTo>
                  <a:lnTo>
                    <a:pt x="576" y="62"/>
                  </a:lnTo>
                  <a:lnTo>
                    <a:pt x="593" y="31"/>
                  </a:lnTo>
                  <a:lnTo>
                    <a:pt x="611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8" name="Freeform 47"/>
            <p:cNvSpPr>
              <a:spLocks noChangeAspect="1"/>
            </p:cNvSpPr>
            <p:nvPr/>
          </p:nvSpPr>
          <p:spPr bwMode="auto">
            <a:xfrm>
              <a:off x="4043" y="1002"/>
              <a:ext cx="583" cy="420"/>
            </a:xfrm>
            <a:custGeom>
              <a:avLst/>
              <a:gdLst>
                <a:gd name="T0" fmla="*/ 2 w 583"/>
                <a:gd name="T1" fmla="*/ 269 h 420"/>
                <a:gd name="T2" fmla="*/ 19 w 583"/>
                <a:gd name="T3" fmla="*/ 257 h 420"/>
                <a:gd name="T4" fmla="*/ 48 w 583"/>
                <a:gd name="T5" fmla="*/ 237 h 420"/>
                <a:gd name="T6" fmla="*/ 84 w 583"/>
                <a:gd name="T7" fmla="*/ 214 h 420"/>
                <a:gd name="T8" fmla="*/ 122 w 583"/>
                <a:gd name="T9" fmla="*/ 189 h 420"/>
                <a:gd name="T10" fmla="*/ 139 w 583"/>
                <a:gd name="T11" fmla="*/ 179 h 420"/>
                <a:gd name="T12" fmla="*/ 160 w 583"/>
                <a:gd name="T13" fmla="*/ 160 h 420"/>
                <a:gd name="T14" fmla="*/ 181 w 583"/>
                <a:gd name="T15" fmla="*/ 137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303 w 583"/>
                <a:gd name="T31" fmla="*/ 61 h 420"/>
                <a:gd name="T32" fmla="*/ 321 w 583"/>
                <a:gd name="T33" fmla="*/ 63 h 420"/>
                <a:gd name="T34" fmla="*/ 356 w 583"/>
                <a:gd name="T35" fmla="*/ 63 h 420"/>
                <a:gd name="T36" fmla="*/ 404 w 583"/>
                <a:gd name="T37" fmla="*/ 59 h 420"/>
                <a:gd name="T38" fmla="*/ 459 w 583"/>
                <a:gd name="T39" fmla="*/ 46 h 420"/>
                <a:gd name="T40" fmla="*/ 521 w 583"/>
                <a:gd name="T41" fmla="*/ 27 h 420"/>
                <a:gd name="T42" fmla="*/ 582 w 583"/>
                <a:gd name="T43" fmla="*/ 0 h 420"/>
                <a:gd name="T44" fmla="*/ 554 w 583"/>
                <a:gd name="T45" fmla="*/ 20 h 420"/>
                <a:gd name="T46" fmla="*/ 508 w 583"/>
                <a:gd name="T47" fmla="*/ 67 h 420"/>
                <a:gd name="T48" fmla="*/ 470 w 583"/>
                <a:gd name="T49" fmla="*/ 113 h 420"/>
                <a:gd name="T50" fmla="*/ 441 w 583"/>
                <a:gd name="T51" fmla="*/ 158 h 420"/>
                <a:gd name="T52" fmla="*/ 422 w 583"/>
                <a:gd name="T53" fmla="*/ 195 h 420"/>
                <a:gd name="T54" fmla="*/ 415 w 583"/>
                <a:gd name="T55" fmla="*/ 210 h 420"/>
                <a:gd name="T56" fmla="*/ 407 w 583"/>
                <a:gd name="T57" fmla="*/ 244 h 420"/>
                <a:gd name="T58" fmla="*/ 398 w 583"/>
                <a:gd name="T59" fmla="*/ 271 h 420"/>
                <a:gd name="T60" fmla="*/ 394 w 583"/>
                <a:gd name="T61" fmla="*/ 294 h 420"/>
                <a:gd name="T62" fmla="*/ 392 w 583"/>
                <a:gd name="T63" fmla="*/ 307 h 420"/>
                <a:gd name="T64" fmla="*/ 390 w 583"/>
                <a:gd name="T65" fmla="*/ 313 h 420"/>
                <a:gd name="T66" fmla="*/ 375 w 583"/>
                <a:gd name="T67" fmla="*/ 309 h 420"/>
                <a:gd name="T68" fmla="*/ 344 w 583"/>
                <a:gd name="T69" fmla="*/ 305 h 420"/>
                <a:gd name="T70" fmla="*/ 310 w 583"/>
                <a:gd name="T71" fmla="*/ 305 h 420"/>
                <a:gd name="T72" fmla="*/ 278 w 583"/>
                <a:gd name="T73" fmla="*/ 311 h 420"/>
                <a:gd name="T74" fmla="*/ 248 w 583"/>
                <a:gd name="T75" fmla="*/ 322 h 420"/>
                <a:gd name="T76" fmla="*/ 236 w 583"/>
                <a:gd name="T77" fmla="*/ 328 h 420"/>
                <a:gd name="T78" fmla="*/ 200 w 583"/>
                <a:gd name="T79" fmla="*/ 351 h 420"/>
                <a:gd name="T80" fmla="*/ 162 w 583"/>
                <a:gd name="T81" fmla="*/ 377 h 420"/>
                <a:gd name="T82" fmla="*/ 128 w 583"/>
                <a:gd name="T83" fmla="*/ 398 h 420"/>
                <a:gd name="T84" fmla="*/ 105 w 583"/>
                <a:gd name="T85" fmla="*/ 412 h 420"/>
                <a:gd name="T86" fmla="*/ 95 w 583"/>
                <a:gd name="T87" fmla="*/ 419 h 420"/>
                <a:gd name="T88" fmla="*/ 0 w 583"/>
                <a:gd name="T89" fmla="*/ 271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3"/>
                <a:gd name="T136" fmla="*/ 0 h 420"/>
                <a:gd name="T137" fmla="*/ 583 w 583"/>
                <a:gd name="T138" fmla="*/ 420 h 4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9" name="Freeform 48"/>
            <p:cNvSpPr>
              <a:spLocks noChangeAspect="1"/>
            </p:cNvSpPr>
            <p:nvPr/>
          </p:nvSpPr>
          <p:spPr bwMode="auto">
            <a:xfrm>
              <a:off x="4043" y="1002"/>
              <a:ext cx="583" cy="420"/>
            </a:xfrm>
            <a:custGeom>
              <a:avLst/>
              <a:gdLst>
                <a:gd name="T0" fmla="*/ 2 w 583"/>
                <a:gd name="T1" fmla="*/ 269 h 420"/>
                <a:gd name="T2" fmla="*/ 19 w 583"/>
                <a:gd name="T3" fmla="*/ 257 h 420"/>
                <a:gd name="T4" fmla="*/ 48 w 583"/>
                <a:gd name="T5" fmla="*/ 237 h 420"/>
                <a:gd name="T6" fmla="*/ 84 w 583"/>
                <a:gd name="T7" fmla="*/ 214 h 420"/>
                <a:gd name="T8" fmla="*/ 122 w 583"/>
                <a:gd name="T9" fmla="*/ 189 h 420"/>
                <a:gd name="T10" fmla="*/ 139 w 583"/>
                <a:gd name="T11" fmla="*/ 179 h 420"/>
                <a:gd name="T12" fmla="*/ 160 w 583"/>
                <a:gd name="T13" fmla="*/ 160 h 420"/>
                <a:gd name="T14" fmla="*/ 181 w 583"/>
                <a:gd name="T15" fmla="*/ 137 h 420"/>
                <a:gd name="T16" fmla="*/ 198 w 583"/>
                <a:gd name="T17" fmla="*/ 105 h 420"/>
                <a:gd name="T18" fmla="*/ 211 w 583"/>
                <a:gd name="T19" fmla="*/ 75 h 420"/>
                <a:gd name="T20" fmla="*/ 215 w 583"/>
                <a:gd name="T21" fmla="*/ 43 h 420"/>
                <a:gd name="T22" fmla="*/ 217 w 583"/>
                <a:gd name="T23" fmla="*/ 46 h 420"/>
                <a:gd name="T24" fmla="*/ 227 w 583"/>
                <a:gd name="T25" fmla="*/ 46 h 420"/>
                <a:gd name="T26" fmla="*/ 247 w 583"/>
                <a:gd name="T27" fmla="*/ 50 h 420"/>
                <a:gd name="T28" fmla="*/ 272 w 583"/>
                <a:gd name="T29" fmla="*/ 57 h 420"/>
                <a:gd name="T30" fmla="*/ 303 w 583"/>
                <a:gd name="T31" fmla="*/ 61 h 420"/>
                <a:gd name="T32" fmla="*/ 321 w 583"/>
                <a:gd name="T33" fmla="*/ 63 h 420"/>
                <a:gd name="T34" fmla="*/ 356 w 583"/>
                <a:gd name="T35" fmla="*/ 63 h 420"/>
                <a:gd name="T36" fmla="*/ 404 w 583"/>
                <a:gd name="T37" fmla="*/ 59 h 420"/>
                <a:gd name="T38" fmla="*/ 459 w 583"/>
                <a:gd name="T39" fmla="*/ 46 h 420"/>
                <a:gd name="T40" fmla="*/ 521 w 583"/>
                <a:gd name="T41" fmla="*/ 27 h 420"/>
                <a:gd name="T42" fmla="*/ 582 w 583"/>
                <a:gd name="T43" fmla="*/ 0 h 420"/>
                <a:gd name="T44" fmla="*/ 554 w 583"/>
                <a:gd name="T45" fmla="*/ 20 h 420"/>
                <a:gd name="T46" fmla="*/ 508 w 583"/>
                <a:gd name="T47" fmla="*/ 67 h 420"/>
                <a:gd name="T48" fmla="*/ 470 w 583"/>
                <a:gd name="T49" fmla="*/ 113 h 420"/>
                <a:gd name="T50" fmla="*/ 441 w 583"/>
                <a:gd name="T51" fmla="*/ 158 h 420"/>
                <a:gd name="T52" fmla="*/ 422 w 583"/>
                <a:gd name="T53" fmla="*/ 195 h 420"/>
                <a:gd name="T54" fmla="*/ 415 w 583"/>
                <a:gd name="T55" fmla="*/ 210 h 420"/>
                <a:gd name="T56" fmla="*/ 407 w 583"/>
                <a:gd name="T57" fmla="*/ 244 h 420"/>
                <a:gd name="T58" fmla="*/ 398 w 583"/>
                <a:gd name="T59" fmla="*/ 271 h 420"/>
                <a:gd name="T60" fmla="*/ 394 w 583"/>
                <a:gd name="T61" fmla="*/ 294 h 420"/>
                <a:gd name="T62" fmla="*/ 392 w 583"/>
                <a:gd name="T63" fmla="*/ 307 h 420"/>
                <a:gd name="T64" fmla="*/ 390 w 583"/>
                <a:gd name="T65" fmla="*/ 313 h 420"/>
                <a:gd name="T66" fmla="*/ 375 w 583"/>
                <a:gd name="T67" fmla="*/ 309 h 420"/>
                <a:gd name="T68" fmla="*/ 344 w 583"/>
                <a:gd name="T69" fmla="*/ 305 h 420"/>
                <a:gd name="T70" fmla="*/ 310 w 583"/>
                <a:gd name="T71" fmla="*/ 305 h 420"/>
                <a:gd name="T72" fmla="*/ 278 w 583"/>
                <a:gd name="T73" fmla="*/ 311 h 420"/>
                <a:gd name="T74" fmla="*/ 248 w 583"/>
                <a:gd name="T75" fmla="*/ 322 h 420"/>
                <a:gd name="T76" fmla="*/ 236 w 583"/>
                <a:gd name="T77" fmla="*/ 328 h 420"/>
                <a:gd name="T78" fmla="*/ 200 w 583"/>
                <a:gd name="T79" fmla="*/ 351 h 420"/>
                <a:gd name="T80" fmla="*/ 162 w 583"/>
                <a:gd name="T81" fmla="*/ 377 h 420"/>
                <a:gd name="T82" fmla="*/ 128 w 583"/>
                <a:gd name="T83" fmla="*/ 398 h 420"/>
                <a:gd name="T84" fmla="*/ 105 w 583"/>
                <a:gd name="T85" fmla="*/ 412 h 420"/>
                <a:gd name="T86" fmla="*/ 95 w 583"/>
                <a:gd name="T87" fmla="*/ 419 h 420"/>
                <a:gd name="T88" fmla="*/ 0 w 583"/>
                <a:gd name="T89" fmla="*/ 271 h 4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3"/>
                <a:gd name="T136" fmla="*/ 0 h 420"/>
                <a:gd name="T137" fmla="*/ 583 w 583"/>
                <a:gd name="T138" fmla="*/ 420 h 4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0" name="Line 49"/>
            <p:cNvSpPr>
              <a:spLocks noChangeAspect="1" noChangeShapeType="1"/>
            </p:cNvSpPr>
            <p:nvPr/>
          </p:nvSpPr>
          <p:spPr bwMode="auto">
            <a:xfrm>
              <a:off x="4265" y="1054"/>
              <a:ext cx="166" cy="25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1" name="Freeform 50"/>
            <p:cNvSpPr>
              <a:spLocks noChangeAspect="1"/>
            </p:cNvSpPr>
            <p:nvPr/>
          </p:nvSpPr>
          <p:spPr bwMode="auto">
            <a:xfrm>
              <a:off x="3818" y="1234"/>
              <a:ext cx="367" cy="340"/>
            </a:xfrm>
            <a:custGeom>
              <a:avLst/>
              <a:gdLst>
                <a:gd name="T0" fmla="*/ 61 w 367"/>
                <a:gd name="T1" fmla="*/ 247 h 340"/>
                <a:gd name="T2" fmla="*/ 0 w 367"/>
                <a:gd name="T3" fmla="*/ 161 h 340"/>
                <a:gd name="T4" fmla="*/ 249 w 367"/>
                <a:gd name="T5" fmla="*/ 0 h 340"/>
                <a:gd name="T6" fmla="*/ 308 w 367"/>
                <a:gd name="T7" fmla="*/ 88 h 340"/>
                <a:gd name="T8" fmla="*/ 366 w 367"/>
                <a:gd name="T9" fmla="*/ 178 h 340"/>
                <a:gd name="T10" fmla="*/ 114 w 367"/>
                <a:gd name="T11" fmla="*/ 339 h 340"/>
                <a:gd name="T12" fmla="*/ 61 w 367"/>
                <a:gd name="T13" fmla="*/ 247 h 340"/>
                <a:gd name="T14" fmla="*/ 61 w 367"/>
                <a:gd name="T15" fmla="*/ 247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7"/>
                <a:gd name="T25" fmla="*/ 0 h 340"/>
                <a:gd name="T26" fmla="*/ 367 w 367"/>
                <a:gd name="T27" fmla="*/ 340 h 3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2" name="Freeform 51"/>
            <p:cNvSpPr>
              <a:spLocks noChangeAspect="1"/>
            </p:cNvSpPr>
            <p:nvPr/>
          </p:nvSpPr>
          <p:spPr bwMode="auto">
            <a:xfrm>
              <a:off x="3818" y="1234"/>
              <a:ext cx="367" cy="340"/>
            </a:xfrm>
            <a:custGeom>
              <a:avLst/>
              <a:gdLst>
                <a:gd name="T0" fmla="*/ 61 w 367"/>
                <a:gd name="T1" fmla="*/ 247 h 340"/>
                <a:gd name="T2" fmla="*/ 0 w 367"/>
                <a:gd name="T3" fmla="*/ 161 h 340"/>
                <a:gd name="T4" fmla="*/ 249 w 367"/>
                <a:gd name="T5" fmla="*/ 0 h 340"/>
                <a:gd name="T6" fmla="*/ 308 w 367"/>
                <a:gd name="T7" fmla="*/ 88 h 340"/>
                <a:gd name="T8" fmla="*/ 366 w 367"/>
                <a:gd name="T9" fmla="*/ 178 h 340"/>
                <a:gd name="T10" fmla="*/ 114 w 367"/>
                <a:gd name="T11" fmla="*/ 339 h 340"/>
                <a:gd name="T12" fmla="*/ 61 w 367"/>
                <a:gd name="T13" fmla="*/ 247 h 340"/>
                <a:gd name="T14" fmla="*/ 61 w 367"/>
                <a:gd name="T15" fmla="*/ 247 h 3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7"/>
                <a:gd name="T25" fmla="*/ 0 h 340"/>
                <a:gd name="T26" fmla="*/ 367 w 367"/>
                <a:gd name="T27" fmla="*/ 340 h 3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3" name="Freeform 52"/>
            <p:cNvSpPr>
              <a:spLocks noChangeAspect="1"/>
            </p:cNvSpPr>
            <p:nvPr/>
          </p:nvSpPr>
          <p:spPr bwMode="auto">
            <a:xfrm>
              <a:off x="1484" y="1292"/>
              <a:ext cx="2449" cy="1892"/>
            </a:xfrm>
            <a:custGeom>
              <a:avLst/>
              <a:gdLst>
                <a:gd name="T0" fmla="*/ 2418 w 2449"/>
                <a:gd name="T1" fmla="*/ 488 h 1892"/>
                <a:gd name="T2" fmla="*/ 2403 w 2449"/>
                <a:gd name="T3" fmla="*/ 484 h 1892"/>
                <a:gd name="T4" fmla="*/ 2401 w 2449"/>
                <a:gd name="T5" fmla="*/ 448 h 1892"/>
                <a:gd name="T6" fmla="*/ 2376 w 2449"/>
                <a:gd name="T7" fmla="*/ 433 h 1892"/>
                <a:gd name="T8" fmla="*/ 2361 w 2449"/>
                <a:gd name="T9" fmla="*/ 430 h 1892"/>
                <a:gd name="T10" fmla="*/ 2361 w 2449"/>
                <a:gd name="T11" fmla="*/ 387 h 1892"/>
                <a:gd name="T12" fmla="*/ 2333 w 2449"/>
                <a:gd name="T13" fmla="*/ 368 h 1892"/>
                <a:gd name="T14" fmla="*/ 2314 w 2449"/>
                <a:gd name="T15" fmla="*/ 358 h 1892"/>
                <a:gd name="T16" fmla="*/ 2310 w 2449"/>
                <a:gd name="T17" fmla="*/ 308 h 1892"/>
                <a:gd name="T18" fmla="*/ 2277 w 2449"/>
                <a:gd name="T19" fmla="*/ 284 h 1892"/>
                <a:gd name="T20" fmla="*/ 2254 w 2449"/>
                <a:gd name="T21" fmla="*/ 278 h 1892"/>
                <a:gd name="T22" fmla="*/ 2259 w 2449"/>
                <a:gd name="T23" fmla="*/ 250 h 1892"/>
                <a:gd name="T24" fmla="*/ 2255 w 2449"/>
                <a:gd name="T25" fmla="*/ 223 h 1892"/>
                <a:gd name="T26" fmla="*/ 2232 w 2449"/>
                <a:gd name="T27" fmla="*/ 198 h 1892"/>
                <a:gd name="T28" fmla="*/ 2194 w 2449"/>
                <a:gd name="T29" fmla="*/ 189 h 1892"/>
                <a:gd name="T30" fmla="*/ 2203 w 2449"/>
                <a:gd name="T31" fmla="*/ 147 h 1892"/>
                <a:gd name="T32" fmla="*/ 2181 w 2449"/>
                <a:gd name="T33" fmla="*/ 122 h 1892"/>
                <a:gd name="T34" fmla="*/ 2150 w 2449"/>
                <a:gd name="T35" fmla="*/ 119 h 1892"/>
                <a:gd name="T36" fmla="*/ 2163 w 2449"/>
                <a:gd name="T37" fmla="*/ 84 h 1892"/>
                <a:gd name="T38" fmla="*/ 2146 w 2449"/>
                <a:gd name="T39" fmla="*/ 61 h 1892"/>
                <a:gd name="T40" fmla="*/ 2119 w 2449"/>
                <a:gd name="T41" fmla="*/ 61 h 1892"/>
                <a:gd name="T42" fmla="*/ 2131 w 2449"/>
                <a:gd name="T43" fmla="*/ 25 h 1892"/>
                <a:gd name="T44" fmla="*/ 211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443 w 2449"/>
                <a:gd name="T97" fmla="*/ 534 h 1892"/>
                <a:gd name="T98" fmla="*/ 244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49"/>
                <a:gd name="T151" fmla="*/ 0 h 1892"/>
                <a:gd name="T152" fmla="*/ 2449 w 2449"/>
                <a:gd name="T153" fmla="*/ 1892 h 189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Freeform 53"/>
            <p:cNvSpPr>
              <a:spLocks noChangeAspect="1"/>
            </p:cNvSpPr>
            <p:nvPr/>
          </p:nvSpPr>
          <p:spPr bwMode="auto">
            <a:xfrm>
              <a:off x="1484" y="1292"/>
              <a:ext cx="2449" cy="1892"/>
            </a:xfrm>
            <a:custGeom>
              <a:avLst/>
              <a:gdLst>
                <a:gd name="T0" fmla="*/ 2418 w 2449"/>
                <a:gd name="T1" fmla="*/ 488 h 1892"/>
                <a:gd name="T2" fmla="*/ 2403 w 2449"/>
                <a:gd name="T3" fmla="*/ 484 h 1892"/>
                <a:gd name="T4" fmla="*/ 2401 w 2449"/>
                <a:gd name="T5" fmla="*/ 448 h 1892"/>
                <a:gd name="T6" fmla="*/ 2376 w 2449"/>
                <a:gd name="T7" fmla="*/ 433 h 1892"/>
                <a:gd name="T8" fmla="*/ 2361 w 2449"/>
                <a:gd name="T9" fmla="*/ 430 h 1892"/>
                <a:gd name="T10" fmla="*/ 2361 w 2449"/>
                <a:gd name="T11" fmla="*/ 387 h 1892"/>
                <a:gd name="T12" fmla="*/ 2333 w 2449"/>
                <a:gd name="T13" fmla="*/ 368 h 1892"/>
                <a:gd name="T14" fmla="*/ 2314 w 2449"/>
                <a:gd name="T15" fmla="*/ 358 h 1892"/>
                <a:gd name="T16" fmla="*/ 2310 w 2449"/>
                <a:gd name="T17" fmla="*/ 308 h 1892"/>
                <a:gd name="T18" fmla="*/ 2277 w 2449"/>
                <a:gd name="T19" fmla="*/ 284 h 1892"/>
                <a:gd name="T20" fmla="*/ 2254 w 2449"/>
                <a:gd name="T21" fmla="*/ 278 h 1892"/>
                <a:gd name="T22" fmla="*/ 2259 w 2449"/>
                <a:gd name="T23" fmla="*/ 250 h 1892"/>
                <a:gd name="T24" fmla="*/ 2255 w 2449"/>
                <a:gd name="T25" fmla="*/ 223 h 1892"/>
                <a:gd name="T26" fmla="*/ 2232 w 2449"/>
                <a:gd name="T27" fmla="*/ 198 h 1892"/>
                <a:gd name="T28" fmla="*/ 2194 w 2449"/>
                <a:gd name="T29" fmla="*/ 189 h 1892"/>
                <a:gd name="T30" fmla="*/ 2203 w 2449"/>
                <a:gd name="T31" fmla="*/ 147 h 1892"/>
                <a:gd name="T32" fmla="*/ 2181 w 2449"/>
                <a:gd name="T33" fmla="*/ 122 h 1892"/>
                <a:gd name="T34" fmla="*/ 2150 w 2449"/>
                <a:gd name="T35" fmla="*/ 119 h 1892"/>
                <a:gd name="T36" fmla="*/ 2163 w 2449"/>
                <a:gd name="T37" fmla="*/ 84 h 1892"/>
                <a:gd name="T38" fmla="*/ 2146 w 2449"/>
                <a:gd name="T39" fmla="*/ 61 h 1892"/>
                <a:gd name="T40" fmla="*/ 2119 w 2449"/>
                <a:gd name="T41" fmla="*/ 61 h 1892"/>
                <a:gd name="T42" fmla="*/ 2131 w 2449"/>
                <a:gd name="T43" fmla="*/ 25 h 1892"/>
                <a:gd name="T44" fmla="*/ 2110 w 2449"/>
                <a:gd name="T45" fmla="*/ 2 h 1892"/>
                <a:gd name="T46" fmla="*/ 15 w 2449"/>
                <a:gd name="T47" fmla="*/ 1338 h 1892"/>
                <a:gd name="T48" fmla="*/ 0 w 2449"/>
                <a:gd name="T49" fmla="*/ 1366 h 1892"/>
                <a:gd name="T50" fmla="*/ 11 w 2449"/>
                <a:gd name="T51" fmla="*/ 1393 h 1892"/>
                <a:gd name="T52" fmla="*/ 47 w 2449"/>
                <a:gd name="T53" fmla="*/ 1400 h 1892"/>
                <a:gd name="T54" fmla="*/ 36 w 2449"/>
                <a:gd name="T55" fmla="*/ 1425 h 1892"/>
                <a:gd name="T56" fmla="*/ 48 w 2449"/>
                <a:gd name="T57" fmla="*/ 1450 h 1892"/>
                <a:gd name="T58" fmla="*/ 86 w 2449"/>
                <a:gd name="T59" fmla="*/ 1455 h 1892"/>
                <a:gd name="T60" fmla="*/ 75 w 2449"/>
                <a:gd name="T61" fmla="*/ 1485 h 1892"/>
                <a:gd name="T62" fmla="*/ 91 w 2449"/>
                <a:gd name="T63" fmla="*/ 1513 h 1892"/>
                <a:gd name="T64" fmla="*/ 133 w 2449"/>
                <a:gd name="T65" fmla="*/ 1522 h 1892"/>
                <a:gd name="T66" fmla="*/ 124 w 2449"/>
                <a:gd name="T67" fmla="*/ 1562 h 1892"/>
                <a:gd name="T68" fmla="*/ 144 w 2449"/>
                <a:gd name="T69" fmla="*/ 1596 h 1892"/>
                <a:gd name="T70" fmla="*/ 196 w 2449"/>
                <a:gd name="T71" fmla="*/ 1612 h 1892"/>
                <a:gd name="T72" fmla="*/ 183 w 2449"/>
                <a:gd name="T73" fmla="*/ 1651 h 1892"/>
                <a:gd name="T74" fmla="*/ 200 w 2449"/>
                <a:gd name="T75" fmla="*/ 1686 h 1892"/>
                <a:gd name="T76" fmla="*/ 248 w 2449"/>
                <a:gd name="T77" fmla="*/ 1703 h 1892"/>
                <a:gd name="T78" fmla="*/ 238 w 2449"/>
                <a:gd name="T79" fmla="*/ 1734 h 1892"/>
                <a:gd name="T80" fmla="*/ 253 w 2449"/>
                <a:gd name="T81" fmla="*/ 1764 h 1892"/>
                <a:gd name="T82" fmla="*/ 293 w 2449"/>
                <a:gd name="T83" fmla="*/ 1773 h 1892"/>
                <a:gd name="T84" fmla="*/ 278 w 2449"/>
                <a:gd name="T85" fmla="*/ 1798 h 1892"/>
                <a:gd name="T86" fmla="*/ 291 w 2449"/>
                <a:gd name="T87" fmla="*/ 1826 h 1892"/>
                <a:gd name="T88" fmla="*/ 324 w 2449"/>
                <a:gd name="T89" fmla="*/ 1831 h 1892"/>
                <a:gd name="T90" fmla="*/ 314 w 2449"/>
                <a:gd name="T91" fmla="*/ 1856 h 1892"/>
                <a:gd name="T92" fmla="*/ 326 w 2449"/>
                <a:gd name="T93" fmla="*/ 1882 h 1892"/>
                <a:gd name="T94" fmla="*/ 369 w 2449"/>
                <a:gd name="T95" fmla="*/ 1884 h 1892"/>
                <a:gd name="T96" fmla="*/ 2443 w 2449"/>
                <a:gd name="T97" fmla="*/ 534 h 1892"/>
                <a:gd name="T98" fmla="*/ 2441 w 2449"/>
                <a:gd name="T99" fmla="*/ 503 h 18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49"/>
                <a:gd name="T151" fmla="*/ 0 h 1892"/>
                <a:gd name="T152" fmla="*/ 2449 w 2449"/>
                <a:gd name="T153" fmla="*/ 1892 h 189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5" name="Freeform 54"/>
            <p:cNvSpPr>
              <a:spLocks noChangeAspect="1"/>
            </p:cNvSpPr>
            <p:nvPr/>
          </p:nvSpPr>
          <p:spPr bwMode="auto">
            <a:xfrm>
              <a:off x="1542" y="1336"/>
              <a:ext cx="2267" cy="1700"/>
            </a:xfrm>
            <a:custGeom>
              <a:avLst/>
              <a:gdLst>
                <a:gd name="T0" fmla="*/ 2029 w 2267"/>
                <a:gd name="T1" fmla="*/ 0 h 1700"/>
                <a:gd name="T2" fmla="*/ 0 w 2267"/>
                <a:gd name="T3" fmla="*/ 1300 h 1700"/>
                <a:gd name="T4" fmla="*/ 236 w 2267"/>
                <a:gd name="T5" fmla="*/ 1699 h 1700"/>
                <a:gd name="T6" fmla="*/ 2266 w 2267"/>
                <a:gd name="T7" fmla="*/ 381 h 1700"/>
                <a:gd name="T8" fmla="*/ 2029 w 2267"/>
                <a:gd name="T9" fmla="*/ 0 h 1700"/>
                <a:gd name="T10" fmla="*/ 2029 w 2267"/>
                <a:gd name="T11" fmla="*/ 0 h 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7"/>
                <a:gd name="T19" fmla="*/ 0 h 1700"/>
                <a:gd name="T20" fmla="*/ 2267 w 2267"/>
                <a:gd name="T21" fmla="*/ 1700 h 17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7" h="1700">
                  <a:moveTo>
                    <a:pt x="2029" y="0"/>
                  </a:moveTo>
                  <a:lnTo>
                    <a:pt x="0" y="1300"/>
                  </a:lnTo>
                  <a:lnTo>
                    <a:pt x="236" y="1699"/>
                  </a:lnTo>
                  <a:lnTo>
                    <a:pt x="2266" y="381"/>
                  </a:lnTo>
                  <a:lnTo>
                    <a:pt x="2029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6" name="Freeform 55"/>
            <p:cNvSpPr>
              <a:spLocks noChangeAspect="1"/>
            </p:cNvSpPr>
            <p:nvPr/>
          </p:nvSpPr>
          <p:spPr bwMode="auto">
            <a:xfrm>
              <a:off x="1547" y="1345"/>
              <a:ext cx="2251" cy="1678"/>
            </a:xfrm>
            <a:custGeom>
              <a:avLst/>
              <a:gdLst>
                <a:gd name="T0" fmla="*/ 2022 w 2251"/>
                <a:gd name="T1" fmla="*/ 0 h 1678"/>
                <a:gd name="T2" fmla="*/ 0 w 2251"/>
                <a:gd name="T3" fmla="*/ 1296 h 1678"/>
                <a:gd name="T4" fmla="*/ 227 w 2251"/>
                <a:gd name="T5" fmla="*/ 1677 h 1678"/>
                <a:gd name="T6" fmla="*/ 2250 w 2251"/>
                <a:gd name="T7" fmla="*/ 363 h 1678"/>
                <a:gd name="T8" fmla="*/ 2022 w 2251"/>
                <a:gd name="T9" fmla="*/ 0 h 1678"/>
                <a:gd name="T10" fmla="*/ 2022 w 2251"/>
                <a:gd name="T11" fmla="*/ 0 h 16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51"/>
                <a:gd name="T19" fmla="*/ 0 h 1678"/>
                <a:gd name="T20" fmla="*/ 2251 w 2251"/>
                <a:gd name="T21" fmla="*/ 1678 h 16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51" h="1678">
                  <a:moveTo>
                    <a:pt x="2022" y="0"/>
                  </a:moveTo>
                  <a:lnTo>
                    <a:pt x="0" y="1296"/>
                  </a:lnTo>
                  <a:lnTo>
                    <a:pt x="227" y="1677"/>
                  </a:lnTo>
                  <a:lnTo>
                    <a:pt x="2250" y="363"/>
                  </a:lnTo>
                  <a:lnTo>
                    <a:pt x="2022" y="0"/>
                  </a:lnTo>
                </a:path>
              </a:pathLst>
            </a:custGeom>
            <a:solidFill>
              <a:srgbClr val="FFD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Freeform 56"/>
            <p:cNvSpPr>
              <a:spLocks noChangeAspect="1"/>
            </p:cNvSpPr>
            <p:nvPr/>
          </p:nvSpPr>
          <p:spPr bwMode="auto">
            <a:xfrm>
              <a:off x="1551" y="1354"/>
              <a:ext cx="2238" cy="1657"/>
            </a:xfrm>
            <a:custGeom>
              <a:avLst/>
              <a:gdLst>
                <a:gd name="T0" fmla="*/ 2019 w 2238"/>
                <a:gd name="T1" fmla="*/ 0 h 1657"/>
                <a:gd name="T2" fmla="*/ 0 w 2238"/>
                <a:gd name="T3" fmla="*/ 1292 h 1657"/>
                <a:gd name="T4" fmla="*/ 218 w 2238"/>
                <a:gd name="T5" fmla="*/ 1656 h 1657"/>
                <a:gd name="T6" fmla="*/ 2237 w 2238"/>
                <a:gd name="T7" fmla="*/ 347 h 1657"/>
                <a:gd name="T8" fmla="*/ 2019 w 2238"/>
                <a:gd name="T9" fmla="*/ 0 h 1657"/>
                <a:gd name="T10" fmla="*/ 2019 w 2238"/>
                <a:gd name="T11" fmla="*/ 0 h 1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38"/>
                <a:gd name="T19" fmla="*/ 0 h 1657"/>
                <a:gd name="T20" fmla="*/ 2238 w 2238"/>
                <a:gd name="T21" fmla="*/ 1657 h 1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38" h="1657">
                  <a:moveTo>
                    <a:pt x="2019" y="0"/>
                  </a:moveTo>
                  <a:lnTo>
                    <a:pt x="0" y="1292"/>
                  </a:lnTo>
                  <a:lnTo>
                    <a:pt x="218" y="1656"/>
                  </a:lnTo>
                  <a:lnTo>
                    <a:pt x="2237" y="347"/>
                  </a:lnTo>
                  <a:lnTo>
                    <a:pt x="2019" y="0"/>
                  </a:lnTo>
                </a:path>
              </a:pathLst>
            </a:custGeom>
            <a:solidFill>
              <a:srgbClr val="FFD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Freeform 57"/>
            <p:cNvSpPr>
              <a:spLocks noChangeAspect="1"/>
            </p:cNvSpPr>
            <p:nvPr/>
          </p:nvSpPr>
          <p:spPr bwMode="auto">
            <a:xfrm>
              <a:off x="1556" y="1360"/>
              <a:ext cx="2222" cy="1639"/>
            </a:xfrm>
            <a:custGeom>
              <a:avLst/>
              <a:gdLst>
                <a:gd name="T0" fmla="*/ 2014 w 2222"/>
                <a:gd name="T1" fmla="*/ 0 h 1639"/>
                <a:gd name="T2" fmla="*/ 0 w 2222"/>
                <a:gd name="T3" fmla="*/ 1291 h 1639"/>
                <a:gd name="T4" fmla="*/ 210 w 2222"/>
                <a:gd name="T5" fmla="*/ 1638 h 1639"/>
                <a:gd name="T6" fmla="*/ 2221 w 2222"/>
                <a:gd name="T7" fmla="*/ 333 h 1639"/>
                <a:gd name="T8" fmla="*/ 2014 w 2222"/>
                <a:gd name="T9" fmla="*/ 0 h 1639"/>
                <a:gd name="T10" fmla="*/ 2014 w 2222"/>
                <a:gd name="T11" fmla="*/ 0 h 1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22"/>
                <a:gd name="T19" fmla="*/ 0 h 1639"/>
                <a:gd name="T20" fmla="*/ 2222 w 2222"/>
                <a:gd name="T21" fmla="*/ 1639 h 16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22" h="1639">
                  <a:moveTo>
                    <a:pt x="2014" y="0"/>
                  </a:moveTo>
                  <a:lnTo>
                    <a:pt x="0" y="1291"/>
                  </a:lnTo>
                  <a:lnTo>
                    <a:pt x="210" y="1638"/>
                  </a:lnTo>
                  <a:lnTo>
                    <a:pt x="2221" y="333"/>
                  </a:lnTo>
                  <a:lnTo>
                    <a:pt x="2014" y="0"/>
                  </a:lnTo>
                </a:path>
              </a:pathLst>
            </a:custGeom>
            <a:solidFill>
              <a:srgbClr val="FFDD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Freeform 58"/>
            <p:cNvSpPr>
              <a:spLocks noChangeAspect="1"/>
            </p:cNvSpPr>
            <p:nvPr/>
          </p:nvSpPr>
          <p:spPr bwMode="auto">
            <a:xfrm>
              <a:off x="1558" y="1367"/>
              <a:ext cx="2209" cy="1619"/>
            </a:xfrm>
            <a:custGeom>
              <a:avLst/>
              <a:gdLst>
                <a:gd name="T0" fmla="*/ 2012 w 2209"/>
                <a:gd name="T1" fmla="*/ 0 h 1619"/>
                <a:gd name="T2" fmla="*/ 0 w 2209"/>
                <a:gd name="T3" fmla="*/ 1287 h 1619"/>
                <a:gd name="T4" fmla="*/ 202 w 2209"/>
                <a:gd name="T5" fmla="*/ 1618 h 1619"/>
                <a:gd name="T6" fmla="*/ 2208 w 2209"/>
                <a:gd name="T7" fmla="*/ 315 h 1619"/>
                <a:gd name="T8" fmla="*/ 2012 w 2209"/>
                <a:gd name="T9" fmla="*/ 0 h 1619"/>
                <a:gd name="T10" fmla="*/ 2012 w 2209"/>
                <a:gd name="T11" fmla="*/ 0 h 16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09"/>
                <a:gd name="T19" fmla="*/ 0 h 1619"/>
                <a:gd name="T20" fmla="*/ 2209 w 2209"/>
                <a:gd name="T21" fmla="*/ 1619 h 16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09" h="1619">
                  <a:moveTo>
                    <a:pt x="2012" y="0"/>
                  </a:moveTo>
                  <a:lnTo>
                    <a:pt x="0" y="1287"/>
                  </a:lnTo>
                  <a:lnTo>
                    <a:pt x="202" y="1618"/>
                  </a:lnTo>
                  <a:lnTo>
                    <a:pt x="2208" y="315"/>
                  </a:lnTo>
                  <a:lnTo>
                    <a:pt x="2012" y="0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0" name="Freeform 59"/>
            <p:cNvSpPr>
              <a:spLocks noChangeAspect="1"/>
            </p:cNvSpPr>
            <p:nvPr/>
          </p:nvSpPr>
          <p:spPr bwMode="auto">
            <a:xfrm>
              <a:off x="1567" y="1378"/>
              <a:ext cx="2191" cy="1597"/>
            </a:xfrm>
            <a:custGeom>
              <a:avLst/>
              <a:gdLst>
                <a:gd name="T0" fmla="*/ 2001 w 2191"/>
                <a:gd name="T1" fmla="*/ 0 h 1597"/>
                <a:gd name="T2" fmla="*/ 0 w 2191"/>
                <a:gd name="T3" fmla="*/ 1281 h 1597"/>
                <a:gd name="T4" fmla="*/ 190 w 2191"/>
                <a:gd name="T5" fmla="*/ 1596 h 1597"/>
                <a:gd name="T6" fmla="*/ 2190 w 2191"/>
                <a:gd name="T7" fmla="*/ 299 h 1597"/>
                <a:gd name="T8" fmla="*/ 2001 w 2191"/>
                <a:gd name="T9" fmla="*/ 0 h 1597"/>
                <a:gd name="T10" fmla="*/ 2001 w 2191"/>
                <a:gd name="T11" fmla="*/ 0 h 15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1"/>
                <a:gd name="T19" fmla="*/ 0 h 1597"/>
                <a:gd name="T20" fmla="*/ 2191 w 2191"/>
                <a:gd name="T21" fmla="*/ 1597 h 15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1" h="1597">
                  <a:moveTo>
                    <a:pt x="2001" y="0"/>
                  </a:moveTo>
                  <a:lnTo>
                    <a:pt x="0" y="1281"/>
                  </a:lnTo>
                  <a:lnTo>
                    <a:pt x="190" y="1596"/>
                  </a:lnTo>
                  <a:lnTo>
                    <a:pt x="2190" y="299"/>
                  </a:lnTo>
                  <a:lnTo>
                    <a:pt x="2001" y="0"/>
                  </a:lnTo>
                </a:path>
              </a:pathLst>
            </a:custGeom>
            <a:solidFill>
              <a:srgbClr val="FFE0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Freeform 60"/>
            <p:cNvSpPr>
              <a:spLocks noChangeAspect="1"/>
            </p:cNvSpPr>
            <p:nvPr/>
          </p:nvSpPr>
          <p:spPr bwMode="auto">
            <a:xfrm>
              <a:off x="1570" y="1385"/>
              <a:ext cx="2176" cy="1575"/>
            </a:xfrm>
            <a:custGeom>
              <a:avLst/>
              <a:gdLst>
                <a:gd name="T0" fmla="*/ 1997 w 2176"/>
                <a:gd name="T1" fmla="*/ 0 h 1575"/>
                <a:gd name="T2" fmla="*/ 0 w 2176"/>
                <a:gd name="T3" fmla="*/ 1277 h 1575"/>
                <a:gd name="T4" fmla="*/ 181 w 2176"/>
                <a:gd name="T5" fmla="*/ 1574 h 1575"/>
                <a:gd name="T6" fmla="*/ 2175 w 2176"/>
                <a:gd name="T7" fmla="*/ 282 h 1575"/>
                <a:gd name="T8" fmla="*/ 1997 w 2176"/>
                <a:gd name="T9" fmla="*/ 0 h 1575"/>
                <a:gd name="T10" fmla="*/ 1997 w 2176"/>
                <a:gd name="T11" fmla="*/ 0 h 15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76"/>
                <a:gd name="T19" fmla="*/ 0 h 1575"/>
                <a:gd name="T20" fmla="*/ 2176 w 2176"/>
                <a:gd name="T21" fmla="*/ 1575 h 15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76" h="1575">
                  <a:moveTo>
                    <a:pt x="1997" y="0"/>
                  </a:moveTo>
                  <a:lnTo>
                    <a:pt x="0" y="1277"/>
                  </a:lnTo>
                  <a:lnTo>
                    <a:pt x="181" y="1574"/>
                  </a:lnTo>
                  <a:lnTo>
                    <a:pt x="2175" y="282"/>
                  </a:lnTo>
                  <a:lnTo>
                    <a:pt x="1997" y="0"/>
                  </a:lnTo>
                </a:path>
              </a:pathLst>
            </a:custGeom>
            <a:solidFill>
              <a:srgbClr val="FFE1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2" name="Freeform 61"/>
            <p:cNvSpPr>
              <a:spLocks noChangeAspect="1"/>
            </p:cNvSpPr>
            <p:nvPr/>
          </p:nvSpPr>
          <p:spPr bwMode="auto">
            <a:xfrm>
              <a:off x="1573" y="1392"/>
              <a:ext cx="2163" cy="1557"/>
            </a:xfrm>
            <a:custGeom>
              <a:avLst/>
              <a:gdLst>
                <a:gd name="T0" fmla="*/ 1994 w 2163"/>
                <a:gd name="T1" fmla="*/ 0 h 1557"/>
                <a:gd name="T2" fmla="*/ 0 w 2163"/>
                <a:gd name="T3" fmla="*/ 1275 h 1557"/>
                <a:gd name="T4" fmla="*/ 172 w 2163"/>
                <a:gd name="T5" fmla="*/ 1556 h 1557"/>
                <a:gd name="T6" fmla="*/ 2162 w 2163"/>
                <a:gd name="T7" fmla="*/ 269 h 1557"/>
                <a:gd name="T8" fmla="*/ 1994 w 2163"/>
                <a:gd name="T9" fmla="*/ 0 h 1557"/>
                <a:gd name="T10" fmla="*/ 1994 w 2163"/>
                <a:gd name="T11" fmla="*/ 0 h 15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3"/>
                <a:gd name="T19" fmla="*/ 0 h 1557"/>
                <a:gd name="T20" fmla="*/ 2163 w 2163"/>
                <a:gd name="T21" fmla="*/ 1557 h 15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3" h="1557">
                  <a:moveTo>
                    <a:pt x="1994" y="0"/>
                  </a:moveTo>
                  <a:lnTo>
                    <a:pt x="0" y="1275"/>
                  </a:lnTo>
                  <a:lnTo>
                    <a:pt x="172" y="1556"/>
                  </a:lnTo>
                  <a:lnTo>
                    <a:pt x="2162" y="269"/>
                  </a:lnTo>
                  <a:lnTo>
                    <a:pt x="1994" y="0"/>
                  </a:lnTo>
                </a:path>
              </a:pathLst>
            </a:custGeom>
            <a:solidFill>
              <a:srgbClr val="FFE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3" name="Freeform 62"/>
            <p:cNvSpPr>
              <a:spLocks noChangeAspect="1"/>
            </p:cNvSpPr>
            <p:nvPr/>
          </p:nvSpPr>
          <p:spPr bwMode="auto">
            <a:xfrm>
              <a:off x="1580" y="1401"/>
              <a:ext cx="2145" cy="1535"/>
            </a:xfrm>
            <a:custGeom>
              <a:avLst/>
              <a:gdLst>
                <a:gd name="T0" fmla="*/ 1987 w 2145"/>
                <a:gd name="T1" fmla="*/ 0 h 1535"/>
                <a:gd name="T2" fmla="*/ 0 w 2145"/>
                <a:gd name="T3" fmla="*/ 1271 h 1535"/>
                <a:gd name="T4" fmla="*/ 161 w 2145"/>
                <a:gd name="T5" fmla="*/ 1534 h 1535"/>
                <a:gd name="T6" fmla="*/ 2144 w 2145"/>
                <a:gd name="T7" fmla="*/ 251 h 1535"/>
                <a:gd name="T8" fmla="*/ 1987 w 2145"/>
                <a:gd name="T9" fmla="*/ 0 h 1535"/>
                <a:gd name="T10" fmla="*/ 1987 w 2145"/>
                <a:gd name="T11" fmla="*/ 0 h 15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5"/>
                <a:gd name="T19" fmla="*/ 0 h 1535"/>
                <a:gd name="T20" fmla="*/ 2145 w 2145"/>
                <a:gd name="T21" fmla="*/ 1535 h 15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5" h="1535">
                  <a:moveTo>
                    <a:pt x="1987" y="0"/>
                  </a:moveTo>
                  <a:lnTo>
                    <a:pt x="0" y="1271"/>
                  </a:lnTo>
                  <a:lnTo>
                    <a:pt x="161" y="1534"/>
                  </a:lnTo>
                  <a:lnTo>
                    <a:pt x="2144" y="251"/>
                  </a:lnTo>
                  <a:lnTo>
                    <a:pt x="1987" y="0"/>
                  </a:lnTo>
                </a:path>
              </a:pathLst>
            </a:custGeom>
            <a:solidFill>
              <a:srgbClr val="FFE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4" name="Freeform 63"/>
            <p:cNvSpPr>
              <a:spLocks noChangeAspect="1"/>
            </p:cNvSpPr>
            <p:nvPr/>
          </p:nvSpPr>
          <p:spPr bwMode="auto">
            <a:xfrm>
              <a:off x="1584" y="1408"/>
              <a:ext cx="2130" cy="1516"/>
            </a:xfrm>
            <a:custGeom>
              <a:avLst/>
              <a:gdLst>
                <a:gd name="T0" fmla="*/ 1981 w 2130"/>
                <a:gd name="T1" fmla="*/ 0 h 1516"/>
                <a:gd name="T2" fmla="*/ 0 w 2130"/>
                <a:gd name="T3" fmla="*/ 1265 h 1516"/>
                <a:gd name="T4" fmla="*/ 154 w 2130"/>
                <a:gd name="T5" fmla="*/ 1515 h 1516"/>
                <a:gd name="T6" fmla="*/ 2129 w 2130"/>
                <a:gd name="T7" fmla="*/ 236 h 1516"/>
                <a:gd name="T8" fmla="*/ 1981 w 2130"/>
                <a:gd name="T9" fmla="*/ 0 h 1516"/>
                <a:gd name="T10" fmla="*/ 1981 w 2130"/>
                <a:gd name="T11" fmla="*/ 0 h 1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0"/>
                <a:gd name="T19" fmla="*/ 0 h 1516"/>
                <a:gd name="T20" fmla="*/ 2130 w 2130"/>
                <a:gd name="T21" fmla="*/ 1516 h 15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0" h="1516">
                  <a:moveTo>
                    <a:pt x="1981" y="0"/>
                  </a:moveTo>
                  <a:lnTo>
                    <a:pt x="0" y="1265"/>
                  </a:lnTo>
                  <a:lnTo>
                    <a:pt x="154" y="1515"/>
                  </a:lnTo>
                  <a:lnTo>
                    <a:pt x="2129" y="236"/>
                  </a:lnTo>
                  <a:lnTo>
                    <a:pt x="1981" y="0"/>
                  </a:lnTo>
                </a:path>
              </a:pathLst>
            </a:custGeom>
            <a:solidFill>
              <a:srgbClr val="FFE5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5" name="Freeform 64"/>
            <p:cNvSpPr>
              <a:spLocks noChangeAspect="1"/>
            </p:cNvSpPr>
            <p:nvPr/>
          </p:nvSpPr>
          <p:spPr bwMode="auto">
            <a:xfrm>
              <a:off x="1591" y="1416"/>
              <a:ext cx="2113" cy="1496"/>
            </a:xfrm>
            <a:custGeom>
              <a:avLst/>
              <a:gdLst>
                <a:gd name="T0" fmla="*/ 1974 w 2113"/>
                <a:gd name="T1" fmla="*/ 0 h 1496"/>
                <a:gd name="T2" fmla="*/ 0 w 2113"/>
                <a:gd name="T3" fmla="*/ 1261 h 1496"/>
                <a:gd name="T4" fmla="*/ 143 w 2113"/>
                <a:gd name="T5" fmla="*/ 1495 h 1496"/>
                <a:gd name="T6" fmla="*/ 2112 w 2113"/>
                <a:gd name="T7" fmla="*/ 218 h 1496"/>
                <a:gd name="T8" fmla="*/ 1974 w 2113"/>
                <a:gd name="T9" fmla="*/ 0 h 1496"/>
                <a:gd name="T10" fmla="*/ 1974 w 2113"/>
                <a:gd name="T11" fmla="*/ 0 h 14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13"/>
                <a:gd name="T19" fmla="*/ 0 h 1496"/>
                <a:gd name="T20" fmla="*/ 2113 w 2113"/>
                <a:gd name="T21" fmla="*/ 1496 h 14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13" h="1496">
                  <a:moveTo>
                    <a:pt x="1974" y="0"/>
                  </a:moveTo>
                  <a:lnTo>
                    <a:pt x="0" y="1261"/>
                  </a:lnTo>
                  <a:lnTo>
                    <a:pt x="143" y="1495"/>
                  </a:lnTo>
                  <a:lnTo>
                    <a:pt x="2112" y="218"/>
                  </a:lnTo>
                  <a:lnTo>
                    <a:pt x="1974" y="0"/>
                  </a:lnTo>
                </a:path>
              </a:pathLst>
            </a:custGeom>
            <a:solidFill>
              <a:srgbClr val="FFE7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6" name="Freeform 65"/>
            <p:cNvSpPr>
              <a:spLocks noChangeAspect="1"/>
            </p:cNvSpPr>
            <p:nvPr/>
          </p:nvSpPr>
          <p:spPr bwMode="auto">
            <a:xfrm>
              <a:off x="1594" y="1425"/>
              <a:ext cx="2098" cy="1475"/>
            </a:xfrm>
            <a:custGeom>
              <a:avLst/>
              <a:gdLst>
                <a:gd name="T0" fmla="*/ 1970 w 2098"/>
                <a:gd name="T1" fmla="*/ 0 h 1475"/>
                <a:gd name="T2" fmla="*/ 0 w 2098"/>
                <a:gd name="T3" fmla="*/ 1256 h 1475"/>
                <a:gd name="T4" fmla="*/ 135 w 2098"/>
                <a:gd name="T5" fmla="*/ 1474 h 1475"/>
                <a:gd name="T6" fmla="*/ 2097 w 2098"/>
                <a:gd name="T7" fmla="*/ 202 h 1475"/>
                <a:gd name="T8" fmla="*/ 1970 w 2098"/>
                <a:gd name="T9" fmla="*/ 0 h 1475"/>
                <a:gd name="T10" fmla="*/ 1970 w 2098"/>
                <a:gd name="T11" fmla="*/ 0 h 1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8"/>
                <a:gd name="T19" fmla="*/ 0 h 1475"/>
                <a:gd name="T20" fmla="*/ 2098 w 2098"/>
                <a:gd name="T21" fmla="*/ 1475 h 1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8" h="1475">
                  <a:moveTo>
                    <a:pt x="1970" y="0"/>
                  </a:moveTo>
                  <a:lnTo>
                    <a:pt x="0" y="1256"/>
                  </a:lnTo>
                  <a:lnTo>
                    <a:pt x="135" y="1474"/>
                  </a:lnTo>
                  <a:lnTo>
                    <a:pt x="2097" y="202"/>
                  </a:lnTo>
                  <a:lnTo>
                    <a:pt x="1970" y="0"/>
                  </a:lnTo>
                </a:path>
              </a:pathLst>
            </a:custGeom>
            <a:solidFill>
              <a:srgbClr val="FFE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7" name="Freeform 66"/>
            <p:cNvSpPr>
              <a:spLocks noChangeAspect="1"/>
            </p:cNvSpPr>
            <p:nvPr/>
          </p:nvSpPr>
          <p:spPr bwMode="auto">
            <a:xfrm>
              <a:off x="1601" y="1433"/>
              <a:ext cx="2083" cy="1454"/>
            </a:xfrm>
            <a:custGeom>
              <a:avLst/>
              <a:gdLst>
                <a:gd name="T0" fmla="*/ 1965 w 2083"/>
                <a:gd name="T1" fmla="*/ 0 h 1454"/>
                <a:gd name="T2" fmla="*/ 0 w 2083"/>
                <a:gd name="T3" fmla="*/ 1252 h 1454"/>
                <a:gd name="T4" fmla="*/ 126 w 2083"/>
                <a:gd name="T5" fmla="*/ 1453 h 1454"/>
                <a:gd name="T6" fmla="*/ 2082 w 2083"/>
                <a:gd name="T7" fmla="*/ 185 h 1454"/>
                <a:gd name="T8" fmla="*/ 1965 w 2083"/>
                <a:gd name="T9" fmla="*/ 0 h 1454"/>
                <a:gd name="T10" fmla="*/ 1965 w 2083"/>
                <a:gd name="T11" fmla="*/ 0 h 14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83"/>
                <a:gd name="T19" fmla="*/ 0 h 1454"/>
                <a:gd name="T20" fmla="*/ 2083 w 2083"/>
                <a:gd name="T21" fmla="*/ 1454 h 14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83" h="1454">
                  <a:moveTo>
                    <a:pt x="1965" y="0"/>
                  </a:moveTo>
                  <a:lnTo>
                    <a:pt x="0" y="1252"/>
                  </a:lnTo>
                  <a:lnTo>
                    <a:pt x="126" y="1453"/>
                  </a:lnTo>
                  <a:lnTo>
                    <a:pt x="2082" y="185"/>
                  </a:lnTo>
                  <a:lnTo>
                    <a:pt x="1965" y="0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8" name="Freeform 67"/>
            <p:cNvSpPr>
              <a:spLocks noChangeAspect="1"/>
            </p:cNvSpPr>
            <p:nvPr/>
          </p:nvSpPr>
          <p:spPr bwMode="auto">
            <a:xfrm>
              <a:off x="1604" y="1440"/>
              <a:ext cx="2068" cy="1435"/>
            </a:xfrm>
            <a:custGeom>
              <a:avLst/>
              <a:gdLst>
                <a:gd name="T0" fmla="*/ 1961 w 2068"/>
                <a:gd name="T1" fmla="*/ 0 h 1435"/>
                <a:gd name="T2" fmla="*/ 0 w 2068"/>
                <a:gd name="T3" fmla="*/ 1250 h 1435"/>
                <a:gd name="T4" fmla="*/ 115 w 2068"/>
                <a:gd name="T5" fmla="*/ 1434 h 1435"/>
                <a:gd name="T6" fmla="*/ 2067 w 2068"/>
                <a:gd name="T7" fmla="*/ 172 h 1435"/>
                <a:gd name="T8" fmla="*/ 1961 w 2068"/>
                <a:gd name="T9" fmla="*/ 0 h 1435"/>
                <a:gd name="T10" fmla="*/ 1961 w 2068"/>
                <a:gd name="T11" fmla="*/ 0 h 14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68"/>
                <a:gd name="T19" fmla="*/ 0 h 1435"/>
                <a:gd name="T20" fmla="*/ 2068 w 2068"/>
                <a:gd name="T21" fmla="*/ 1435 h 14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68" h="1435">
                  <a:moveTo>
                    <a:pt x="1961" y="0"/>
                  </a:moveTo>
                  <a:lnTo>
                    <a:pt x="0" y="1250"/>
                  </a:lnTo>
                  <a:lnTo>
                    <a:pt x="115" y="1434"/>
                  </a:lnTo>
                  <a:lnTo>
                    <a:pt x="2067" y="172"/>
                  </a:lnTo>
                  <a:lnTo>
                    <a:pt x="1961" y="0"/>
                  </a:ln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9" name="Freeform 68"/>
            <p:cNvSpPr>
              <a:spLocks noChangeAspect="1"/>
            </p:cNvSpPr>
            <p:nvPr/>
          </p:nvSpPr>
          <p:spPr bwMode="auto">
            <a:xfrm>
              <a:off x="1610" y="1447"/>
              <a:ext cx="2052" cy="1415"/>
            </a:xfrm>
            <a:custGeom>
              <a:avLst/>
              <a:gdLst>
                <a:gd name="T0" fmla="*/ 1955 w 2052"/>
                <a:gd name="T1" fmla="*/ 0 h 1415"/>
                <a:gd name="T2" fmla="*/ 0 w 2052"/>
                <a:gd name="T3" fmla="*/ 1247 h 1415"/>
                <a:gd name="T4" fmla="*/ 105 w 2052"/>
                <a:gd name="T5" fmla="*/ 1414 h 1415"/>
                <a:gd name="T6" fmla="*/ 2051 w 2052"/>
                <a:gd name="T7" fmla="*/ 155 h 1415"/>
                <a:gd name="T8" fmla="*/ 1955 w 2052"/>
                <a:gd name="T9" fmla="*/ 0 h 1415"/>
                <a:gd name="T10" fmla="*/ 1955 w 2052"/>
                <a:gd name="T11" fmla="*/ 0 h 14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52"/>
                <a:gd name="T19" fmla="*/ 0 h 1415"/>
                <a:gd name="T20" fmla="*/ 2052 w 2052"/>
                <a:gd name="T21" fmla="*/ 1415 h 14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52" h="1415">
                  <a:moveTo>
                    <a:pt x="1955" y="0"/>
                  </a:moveTo>
                  <a:lnTo>
                    <a:pt x="0" y="1247"/>
                  </a:lnTo>
                  <a:lnTo>
                    <a:pt x="105" y="1414"/>
                  </a:lnTo>
                  <a:lnTo>
                    <a:pt x="2051" y="155"/>
                  </a:lnTo>
                  <a:lnTo>
                    <a:pt x="1955" y="0"/>
                  </a:lnTo>
                </a:path>
              </a:pathLst>
            </a:custGeom>
            <a:solidFill>
              <a:srgbClr val="FFED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0" name="Freeform 69"/>
            <p:cNvSpPr>
              <a:spLocks noChangeAspect="1"/>
            </p:cNvSpPr>
            <p:nvPr/>
          </p:nvSpPr>
          <p:spPr bwMode="auto">
            <a:xfrm>
              <a:off x="1615" y="1457"/>
              <a:ext cx="2037" cy="1392"/>
            </a:xfrm>
            <a:custGeom>
              <a:avLst/>
              <a:gdLst>
                <a:gd name="T0" fmla="*/ 1949 w 2037"/>
                <a:gd name="T1" fmla="*/ 0 h 1392"/>
                <a:gd name="T2" fmla="*/ 0 w 2037"/>
                <a:gd name="T3" fmla="*/ 1241 h 1392"/>
                <a:gd name="T4" fmla="*/ 96 w 2037"/>
                <a:gd name="T5" fmla="*/ 1391 h 1392"/>
                <a:gd name="T6" fmla="*/ 2036 w 2037"/>
                <a:gd name="T7" fmla="*/ 138 h 1392"/>
                <a:gd name="T8" fmla="*/ 1949 w 2037"/>
                <a:gd name="T9" fmla="*/ 0 h 1392"/>
                <a:gd name="T10" fmla="*/ 1949 w 2037"/>
                <a:gd name="T11" fmla="*/ 0 h 1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37"/>
                <a:gd name="T19" fmla="*/ 0 h 1392"/>
                <a:gd name="T20" fmla="*/ 2037 w 2037"/>
                <a:gd name="T21" fmla="*/ 1392 h 1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37" h="1392">
                  <a:moveTo>
                    <a:pt x="1949" y="0"/>
                  </a:moveTo>
                  <a:lnTo>
                    <a:pt x="0" y="1241"/>
                  </a:lnTo>
                  <a:lnTo>
                    <a:pt x="96" y="1391"/>
                  </a:lnTo>
                  <a:lnTo>
                    <a:pt x="2036" y="138"/>
                  </a:lnTo>
                  <a:lnTo>
                    <a:pt x="1949" y="0"/>
                  </a:lnTo>
                </a:path>
              </a:pathLst>
            </a:custGeom>
            <a:solidFill>
              <a:srgbClr val="FFEE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1" name="Freeform 70"/>
            <p:cNvSpPr>
              <a:spLocks noChangeAspect="1"/>
            </p:cNvSpPr>
            <p:nvPr/>
          </p:nvSpPr>
          <p:spPr bwMode="auto">
            <a:xfrm>
              <a:off x="1618" y="1465"/>
              <a:ext cx="2022" cy="1371"/>
            </a:xfrm>
            <a:custGeom>
              <a:avLst/>
              <a:gdLst>
                <a:gd name="T0" fmla="*/ 1945 w 2022"/>
                <a:gd name="T1" fmla="*/ 0 h 1371"/>
                <a:gd name="T2" fmla="*/ 0 w 2022"/>
                <a:gd name="T3" fmla="*/ 1238 h 1371"/>
                <a:gd name="T4" fmla="*/ 88 w 2022"/>
                <a:gd name="T5" fmla="*/ 1370 h 1371"/>
                <a:gd name="T6" fmla="*/ 2021 w 2022"/>
                <a:gd name="T7" fmla="*/ 122 h 1371"/>
                <a:gd name="T8" fmla="*/ 1945 w 2022"/>
                <a:gd name="T9" fmla="*/ 0 h 1371"/>
                <a:gd name="T10" fmla="*/ 1945 w 2022"/>
                <a:gd name="T11" fmla="*/ 0 h 13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22"/>
                <a:gd name="T19" fmla="*/ 0 h 1371"/>
                <a:gd name="T20" fmla="*/ 2022 w 2022"/>
                <a:gd name="T21" fmla="*/ 1371 h 13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22" h="1371">
                  <a:moveTo>
                    <a:pt x="1945" y="0"/>
                  </a:moveTo>
                  <a:lnTo>
                    <a:pt x="0" y="1238"/>
                  </a:lnTo>
                  <a:lnTo>
                    <a:pt x="88" y="1370"/>
                  </a:lnTo>
                  <a:lnTo>
                    <a:pt x="2021" y="122"/>
                  </a:lnTo>
                  <a:lnTo>
                    <a:pt x="1945" y="0"/>
                  </a:lnTo>
                </a:path>
              </a:pathLst>
            </a:custGeom>
            <a:solidFill>
              <a:srgbClr val="FFF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2" name="Freeform 71"/>
            <p:cNvSpPr>
              <a:spLocks noChangeAspect="1"/>
            </p:cNvSpPr>
            <p:nvPr/>
          </p:nvSpPr>
          <p:spPr bwMode="auto">
            <a:xfrm>
              <a:off x="1625" y="1474"/>
              <a:ext cx="2005" cy="1350"/>
            </a:xfrm>
            <a:custGeom>
              <a:avLst/>
              <a:gdLst>
                <a:gd name="T0" fmla="*/ 1938 w 2005"/>
                <a:gd name="T1" fmla="*/ 0 h 1350"/>
                <a:gd name="T2" fmla="*/ 0 w 2005"/>
                <a:gd name="T3" fmla="*/ 1232 h 1350"/>
                <a:gd name="T4" fmla="*/ 78 w 2005"/>
                <a:gd name="T5" fmla="*/ 1349 h 1350"/>
                <a:gd name="T6" fmla="*/ 2004 w 2005"/>
                <a:gd name="T7" fmla="*/ 106 h 1350"/>
                <a:gd name="T8" fmla="*/ 1938 w 2005"/>
                <a:gd name="T9" fmla="*/ 0 h 1350"/>
                <a:gd name="T10" fmla="*/ 1938 w 2005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5"/>
                <a:gd name="T19" fmla="*/ 0 h 1350"/>
                <a:gd name="T20" fmla="*/ 2005 w 2005"/>
                <a:gd name="T21" fmla="*/ 1350 h 13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5" h="1350">
                  <a:moveTo>
                    <a:pt x="1938" y="0"/>
                  </a:moveTo>
                  <a:lnTo>
                    <a:pt x="0" y="1232"/>
                  </a:lnTo>
                  <a:lnTo>
                    <a:pt x="78" y="1349"/>
                  </a:lnTo>
                  <a:lnTo>
                    <a:pt x="2004" y="106"/>
                  </a:lnTo>
                  <a:lnTo>
                    <a:pt x="1938" y="0"/>
                  </a:lnTo>
                </a:path>
              </a:pathLst>
            </a:custGeom>
            <a:solidFill>
              <a:srgbClr val="FFF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3" name="Freeform 72"/>
            <p:cNvSpPr>
              <a:spLocks noChangeAspect="1"/>
            </p:cNvSpPr>
            <p:nvPr/>
          </p:nvSpPr>
          <p:spPr bwMode="auto">
            <a:xfrm>
              <a:off x="1628" y="1481"/>
              <a:ext cx="1990" cy="1330"/>
            </a:xfrm>
            <a:custGeom>
              <a:avLst/>
              <a:gdLst>
                <a:gd name="T0" fmla="*/ 1933 w 1990"/>
                <a:gd name="T1" fmla="*/ 0 h 1330"/>
                <a:gd name="T2" fmla="*/ 0 w 1990"/>
                <a:gd name="T3" fmla="*/ 1229 h 1330"/>
                <a:gd name="T4" fmla="*/ 69 w 1990"/>
                <a:gd name="T5" fmla="*/ 1329 h 1330"/>
                <a:gd name="T6" fmla="*/ 1989 w 1990"/>
                <a:gd name="T7" fmla="*/ 91 h 1330"/>
                <a:gd name="T8" fmla="*/ 1933 w 1990"/>
                <a:gd name="T9" fmla="*/ 0 h 1330"/>
                <a:gd name="T10" fmla="*/ 1933 w 1990"/>
                <a:gd name="T11" fmla="*/ 0 h 13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90"/>
                <a:gd name="T19" fmla="*/ 0 h 1330"/>
                <a:gd name="T20" fmla="*/ 1990 w 1990"/>
                <a:gd name="T21" fmla="*/ 1330 h 13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90" h="1330">
                  <a:moveTo>
                    <a:pt x="1933" y="0"/>
                  </a:moveTo>
                  <a:lnTo>
                    <a:pt x="0" y="1229"/>
                  </a:lnTo>
                  <a:lnTo>
                    <a:pt x="69" y="1329"/>
                  </a:lnTo>
                  <a:lnTo>
                    <a:pt x="1989" y="91"/>
                  </a:lnTo>
                  <a:lnTo>
                    <a:pt x="1933" y="0"/>
                  </a:lnTo>
                </a:path>
              </a:pathLst>
            </a:custGeom>
            <a:solidFill>
              <a:srgbClr val="FFF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4" name="Freeform 73"/>
            <p:cNvSpPr>
              <a:spLocks noChangeAspect="1"/>
            </p:cNvSpPr>
            <p:nvPr/>
          </p:nvSpPr>
          <p:spPr bwMode="auto">
            <a:xfrm>
              <a:off x="1632" y="1489"/>
              <a:ext cx="1976" cy="1311"/>
            </a:xfrm>
            <a:custGeom>
              <a:avLst/>
              <a:gdLst>
                <a:gd name="T0" fmla="*/ 1928 w 1976"/>
                <a:gd name="T1" fmla="*/ 0 h 1311"/>
                <a:gd name="T2" fmla="*/ 0 w 1976"/>
                <a:gd name="T3" fmla="*/ 1227 h 1311"/>
                <a:gd name="T4" fmla="*/ 61 w 1976"/>
                <a:gd name="T5" fmla="*/ 1310 h 1311"/>
                <a:gd name="T6" fmla="*/ 1975 w 1976"/>
                <a:gd name="T7" fmla="*/ 75 h 1311"/>
                <a:gd name="T8" fmla="*/ 1928 w 1976"/>
                <a:gd name="T9" fmla="*/ 0 h 1311"/>
                <a:gd name="T10" fmla="*/ 1928 w 1976"/>
                <a:gd name="T11" fmla="*/ 0 h 13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76"/>
                <a:gd name="T19" fmla="*/ 0 h 1311"/>
                <a:gd name="T20" fmla="*/ 1976 w 1976"/>
                <a:gd name="T21" fmla="*/ 1311 h 13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76" h="1311">
                  <a:moveTo>
                    <a:pt x="1928" y="0"/>
                  </a:moveTo>
                  <a:lnTo>
                    <a:pt x="0" y="1227"/>
                  </a:lnTo>
                  <a:lnTo>
                    <a:pt x="61" y="1310"/>
                  </a:lnTo>
                  <a:lnTo>
                    <a:pt x="1975" y="75"/>
                  </a:lnTo>
                  <a:lnTo>
                    <a:pt x="1928" y="0"/>
                  </a:lnTo>
                </a:path>
              </a:pathLst>
            </a:custGeom>
            <a:solidFill>
              <a:srgbClr val="FFF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5" name="Freeform 74"/>
            <p:cNvSpPr>
              <a:spLocks noChangeAspect="1"/>
            </p:cNvSpPr>
            <p:nvPr/>
          </p:nvSpPr>
          <p:spPr bwMode="auto">
            <a:xfrm>
              <a:off x="1637" y="1498"/>
              <a:ext cx="1961" cy="1289"/>
            </a:xfrm>
            <a:custGeom>
              <a:avLst/>
              <a:gdLst>
                <a:gd name="T0" fmla="*/ 1924 w 1961"/>
                <a:gd name="T1" fmla="*/ 0 h 1289"/>
                <a:gd name="T2" fmla="*/ 0 w 1961"/>
                <a:gd name="T3" fmla="*/ 1223 h 1289"/>
                <a:gd name="T4" fmla="*/ 52 w 1961"/>
                <a:gd name="T5" fmla="*/ 1288 h 1289"/>
                <a:gd name="T6" fmla="*/ 1960 w 1961"/>
                <a:gd name="T7" fmla="*/ 58 h 1289"/>
                <a:gd name="T8" fmla="*/ 1924 w 1961"/>
                <a:gd name="T9" fmla="*/ 0 h 1289"/>
                <a:gd name="T10" fmla="*/ 1924 w 1961"/>
                <a:gd name="T11" fmla="*/ 0 h 12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61"/>
                <a:gd name="T19" fmla="*/ 0 h 1289"/>
                <a:gd name="T20" fmla="*/ 1961 w 1961"/>
                <a:gd name="T21" fmla="*/ 1289 h 12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61" h="1289">
                  <a:moveTo>
                    <a:pt x="1924" y="0"/>
                  </a:moveTo>
                  <a:lnTo>
                    <a:pt x="0" y="1223"/>
                  </a:lnTo>
                  <a:lnTo>
                    <a:pt x="52" y="1288"/>
                  </a:lnTo>
                  <a:lnTo>
                    <a:pt x="1960" y="58"/>
                  </a:lnTo>
                  <a:lnTo>
                    <a:pt x="1924" y="0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6" name="Freeform 75"/>
            <p:cNvSpPr>
              <a:spLocks noChangeAspect="1"/>
            </p:cNvSpPr>
            <p:nvPr/>
          </p:nvSpPr>
          <p:spPr bwMode="auto">
            <a:xfrm>
              <a:off x="1644" y="1506"/>
              <a:ext cx="1945" cy="1270"/>
            </a:xfrm>
            <a:custGeom>
              <a:avLst/>
              <a:gdLst>
                <a:gd name="T0" fmla="*/ 1917 w 1945"/>
                <a:gd name="T1" fmla="*/ 0 h 1270"/>
                <a:gd name="T2" fmla="*/ 0 w 1945"/>
                <a:gd name="T3" fmla="*/ 1218 h 1270"/>
                <a:gd name="T4" fmla="*/ 41 w 1945"/>
                <a:gd name="T5" fmla="*/ 1269 h 1270"/>
                <a:gd name="T6" fmla="*/ 1944 w 1945"/>
                <a:gd name="T7" fmla="*/ 41 h 1270"/>
                <a:gd name="T8" fmla="*/ 1917 w 1945"/>
                <a:gd name="T9" fmla="*/ 0 h 1270"/>
                <a:gd name="T10" fmla="*/ 1917 w 1945"/>
                <a:gd name="T11" fmla="*/ 0 h 12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45"/>
                <a:gd name="T19" fmla="*/ 0 h 1270"/>
                <a:gd name="T20" fmla="*/ 1945 w 1945"/>
                <a:gd name="T21" fmla="*/ 1270 h 12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45" h="1270">
                  <a:moveTo>
                    <a:pt x="1917" y="0"/>
                  </a:moveTo>
                  <a:lnTo>
                    <a:pt x="0" y="1218"/>
                  </a:lnTo>
                  <a:lnTo>
                    <a:pt x="41" y="1269"/>
                  </a:lnTo>
                  <a:lnTo>
                    <a:pt x="1944" y="41"/>
                  </a:lnTo>
                  <a:lnTo>
                    <a:pt x="1917" y="0"/>
                  </a:lnTo>
                </a:path>
              </a:pathLst>
            </a:custGeom>
            <a:solidFill>
              <a:srgbClr val="FFF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7" name="Freeform 76"/>
            <p:cNvSpPr>
              <a:spLocks noChangeAspect="1"/>
            </p:cNvSpPr>
            <p:nvPr/>
          </p:nvSpPr>
          <p:spPr bwMode="auto">
            <a:xfrm>
              <a:off x="1798" y="1782"/>
              <a:ext cx="2134" cy="1403"/>
            </a:xfrm>
            <a:custGeom>
              <a:avLst/>
              <a:gdLst>
                <a:gd name="T0" fmla="*/ 16 w 2134"/>
                <a:gd name="T1" fmla="*/ 1338 h 1403"/>
                <a:gd name="T2" fmla="*/ 8 w 2134"/>
                <a:gd name="T3" fmla="*/ 1347 h 1403"/>
                <a:gd name="T4" fmla="*/ 2 w 2134"/>
                <a:gd name="T5" fmla="*/ 1355 h 1403"/>
                <a:gd name="T6" fmla="*/ 0 w 2134"/>
                <a:gd name="T7" fmla="*/ 1365 h 1403"/>
                <a:gd name="T8" fmla="*/ 2 w 2134"/>
                <a:gd name="T9" fmla="*/ 1376 h 1403"/>
                <a:gd name="T10" fmla="*/ 6 w 2134"/>
                <a:gd name="T11" fmla="*/ 1385 h 1403"/>
                <a:gd name="T12" fmla="*/ 6 w 2134"/>
                <a:gd name="T13" fmla="*/ 1385 h 1403"/>
                <a:gd name="T14" fmla="*/ 12 w 2134"/>
                <a:gd name="T15" fmla="*/ 1393 h 1403"/>
                <a:gd name="T16" fmla="*/ 23 w 2134"/>
                <a:gd name="T17" fmla="*/ 1399 h 1403"/>
                <a:gd name="T18" fmla="*/ 31 w 2134"/>
                <a:gd name="T19" fmla="*/ 1402 h 1403"/>
                <a:gd name="T20" fmla="*/ 44 w 2134"/>
                <a:gd name="T21" fmla="*/ 1399 h 1403"/>
                <a:gd name="T22" fmla="*/ 55 w 2134"/>
                <a:gd name="T23" fmla="*/ 1395 h 1403"/>
                <a:gd name="T24" fmla="*/ 2115 w 2134"/>
                <a:gd name="T25" fmla="*/ 61 h 1403"/>
                <a:gd name="T26" fmla="*/ 2115 w 2134"/>
                <a:gd name="T27" fmla="*/ 61 h 1403"/>
                <a:gd name="T28" fmla="*/ 2124 w 2134"/>
                <a:gd name="T29" fmla="*/ 54 h 1403"/>
                <a:gd name="T30" fmla="*/ 2128 w 2134"/>
                <a:gd name="T31" fmla="*/ 46 h 1403"/>
                <a:gd name="T32" fmla="*/ 2133 w 2134"/>
                <a:gd name="T33" fmla="*/ 36 h 1403"/>
                <a:gd name="T34" fmla="*/ 2130 w 2134"/>
                <a:gd name="T35" fmla="*/ 25 h 1403"/>
                <a:gd name="T36" fmla="*/ 2126 w 2134"/>
                <a:gd name="T37" fmla="*/ 15 h 1403"/>
                <a:gd name="T38" fmla="*/ 2126 w 2134"/>
                <a:gd name="T39" fmla="*/ 15 h 1403"/>
                <a:gd name="T40" fmla="*/ 2119 w 2134"/>
                <a:gd name="T41" fmla="*/ 6 h 1403"/>
                <a:gd name="T42" fmla="*/ 2109 w 2134"/>
                <a:gd name="T43" fmla="*/ 2 h 1403"/>
                <a:gd name="T44" fmla="*/ 2098 w 2134"/>
                <a:gd name="T45" fmla="*/ 0 h 1403"/>
                <a:gd name="T46" fmla="*/ 2090 w 2134"/>
                <a:gd name="T47" fmla="*/ 0 h 1403"/>
                <a:gd name="T48" fmla="*/ 2080 w 2134"/>
                <a:gd name="T49" fmla="*/ 4 h 1403"/>
                <a:gd name="T50" fmla="*/ 16 w 2134"/>
                <a:gd name="T51" fmla="*/ 1338 h 1403"/>
                <a:gd name="T52" fmla="*/ 16 w 2134"/>
                <a:gd name="T53" fmla="*/ 1338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34"/>
                <a:gd name="T82" fmla="*/ 0 h 1403"/>
                <a:gd name="T83" fmla="*/ 2134 w 2134"/>
                <a:gd name="T84" fmla="*/ 1403 h 140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34" h="1403">
                  <a:moveTo>
                    <a:pt x="16" y="1338"/>
                  </a:moveTo>
                  <a:lnTo>
                    <a:pt x="8" y="1347"/>
                  </a:lnTo>
                  <a:lnTo>
                    <a:pt x="2" y="1355"/>
                  </a:lnTo>
                  <a:lnTo>
                    <a:pt x="0" y="1365"/>
                  </a:lnTo>
                  <a:lnTo>
                    <a:pt x="2" y="1376"/>
                  </a:lnTo>
                  <a:lnTo>
                    <a:pt x="6" y="1385"/>
                  </a:lnTo>
                  <a:lnTo>
                    <a:pt x="12" y="1393"/>
                  </a:lnTo>
                  <a:lnTo>
                    <a:pt x="23" y="1399"/>
                  </a:lnTo>
                  <a:lnTo>
                    <a:pt x="31" y="1402"/>
                  </a:lnTo>
                  <a:lnTo>
                    <a:pt x="44" y="1399"/>
                  </a:lnTo>
                  <a:lnTo>
                    <a:pt x="55" y="1395"/>
                  </a:lnTo>
                  <a:lnTo>
                    <a:pt x="2115" y="61"/>
                  </a:lnTo>
                  <a:lnTo>
                    <a:pt x="2124" y="54"/>
                  </a:lnTo>
                  <a:lnTo>
                    <a:pt x="2128" y="46"/>
                  </a:lnTo>
                  <a:lnTo>
                    <a:pt x="2133" y="36"/>
                  </a:lnTo>
                  <a:lnTo>
                    <a:pt x="2130" y="25"/>
                  </a:lnTo>
                  <a:lnTo>
                    <a:pt x="2126" y="15"/>
                  </a:lnTo>
                  <a:lnTo>
                    <a:pt x="2119" y="6"/>
                  </a:lnTo>
                  <a:lnTo>
                    <a:pt x="2109" y="2"/>
                  </a:lnTo>
                  <a:lnTo>
                    <a:pt x="2098" y="0"/>
                  </a:lnTo>
                  <a:lnTo>
                    <a:pt x="2090" y="0"/>
                  </a:lnTo>
                  <a:lnTo>
                    <a:pt x="2080" y="4"/>
                  </a:lnTo>
                  <a:lnTo>
                    <a:pt x="16" y="133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8" name="Freeform 77"/>
            <p:cNvSpPr>
              <a:spLocks noChangeAspect="1"/>
            </p:cNvSpPr>
            <p:nvPr/>
          </p:nvSpPr>
          <p:spPr bwMode="auto">
            <a:xfrm>
              <a:off x="1761" y="1727"/>
              <a:ext cx="2130" cy="1401"/>
            </a:xfrm>
            <a:custGeom>
              <a:avLst/>
              <a:gdLst>
                <a:gd name="T0" fmla="*/ 17 w 2130"/>
                <a:gd name="T1" fmla="*/ 1337 h 1401"/>
                <a:gd name="T2" fmla="*/ 8 w 2130"/>
                <a:gd name="T3" fmla="*/ 1345 h 1401"/>
                <a:gd name="T4" fmla="*/ 2 w 2130"/>
                <a:gd name="T5" fmla="*/ 1353 h 1401"/>
                <a:gd name="T6" fmla="*/ 0 w 2130"/>
                <a:gd name="T7" fmla="*/ 1364 h 1401"/>
                <a:gd name="T8" fmla="*/ 0 w 2130"/>
                <a:gd name="T9" fmla="*/ 1374 h 1401"/>
                <a:gd name="T10" fmla="*/ 6 w 2130"/>
                <a:gd name="T11" fmla="*/ 1385 h 1401"/>
                <a:gd name="T12" fmla="*/ 6 w 2130"/>
                <a:gd name="T13" fmla="*/ 1385 h 1401"/>
                <a:gd name="T14" fmla="*/ 13 w 2130"/>
                <a:gd name="T15" fmla="*/ 1393 h 1401"/>
                <a:gd name="T16" fmla="*/ 20 w 2130"/>
                <a:gd name="T17" fmla="*/ 1397 h 1401"/>
                <a:gd name="T18" fmla="*/ 31 w 2130"/>
                <a:gd name="T19" fmla="*/ 1400 h 1401"/>
                <a:gd name="T20" fmla="*/ 42 w 2130"/>
                <a:gd name="T21" fmla="*/ 1400 h 1401"/>
                <a:gd name="T22" fmla="*/ 52 w 2130"/>
                <a:gd name="T23" fmla="*/ 1395 h 1401"/>
                <a:gd name="T24" fmla="*/ 2114 w 2130"/>
                <a:gd name="T25" fmla="*/ 63 h 1401"/>
                <a:gd name="T26" fmla="*/ 2114 w 2130"/>
                <a:gd name="T27" fmla="*/ 63 h 1401"/>
                <a:gd name="T28" fmla="*/ 2123 w 2130"/>
                <a:gd name="T29" fmla="*/ 54 h 1401"/>
                <a:gd name="T30" fmla="*/ 2126 w 2130"/>
                <a:gd name="T31" fmla="*/ 47 h 1401"/>
                <a:gd name="T32" fmla="*/ 2129 w 2130"/>
                <a:gd name="T33" fmla="*/ 36 h 1401"/>
                <a:gd name="T34" fmla="*/ 2126 w 2130"/>
                <a:gd name="T35" fmla="*/ 25 h 1401"/>
                <a:gd name="T36" fmla="*/ 2123 w 2130"/>
                <a:gd name="T37" fmla="*/ 15 h 1401"/>
                <a:gd name="T38" fmla="*/ 2123 w 2130"/>
                <a:gd name="T39" fmla="*/ 15 h 1401"/>
                <a:gd name="T40" fmla="*/ 2116 w 2130"/>
                <a:gd name="T41" fmla="*/ 6 h 1401"/>
                <a:gd name="T42" fmla="*/ 2105 w 2130"/>
                <a:gd name="T43" fmla="*/ 2 h 1401"/>
                <a:gd name="T44" fmla="*/ 2098 w 2130"/>
                <a:gd name="T45" fmla="*/ 0 h 1401"/>
                <a:gd name="T46" fmla="*/ 2087 w 2130"/>
                <a:gd name="T47" fmla="*/ 0 h 1401"/>
                <a:gd name="T48" fmla="*/ 2077 w 2130"/>
                <a:gd name="T49" fmla="*/ 4 h 1401"/>
                <a:gd name="T50" fmla="*/ 17 w 2130"/>
                <a:gd name="T51" fmla="*/ 1337 h 1401"/>
                <a:gd name="T52" fmla="*/ 17 w 2130"/>
                <a:gd name="T53" fmla="*/ 1337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30"/>
                <a:gd name="T82" fmla="*/ 0 h 1401"/>
                <a:gd name="T83" fmla="*/ 2130 w 2130"/>
                <a:gd name="T84" fmla="*/ 1401 h 140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30" h="1401">
                  <a:moveTo>
                    <a:pt x="17" y="1337"/>
                  </a:moveTo>
                  <a:lnTo>
                    <a:pt x="8" y="1345"/>
                  </a:lnTo>
                  <a:lnTo>
                    <a:pt x="2" y="1353"/>
                  </a:lnTo>
                  <a:lnTo>
                    <a:pt x="0" y="1364"/>
                  </a:lnTo>
                  <a:lnTo>
                    <a:pt x="0" y="1374"/>
                  </a:lnTo>
                  <a:lnTo>
                    <a:pt x="6" y="1385"/>
                  </a:lnTo>
                  <a:lnTo>
                    <a:pt x="13" y="1393"/>
                  </a:lnTo>
                  <a:lnTo>
                    <a:pt x="20" y="1397"/>
                  </a:lnTo>
                  <a:lnTo>
                    <a:pt x="31" y="1400"/>
                  </a:lnTo>
                  <a:lnTo>
                    <a:pt x="42" y="1400"/>
                  </a:lnTo>
                  <a:lnTo>
                    <a:pt x="52" y="1395"/>
                  </a:lnTo>
                  <a:lnTo>
                    <a:pt x="2114" y="63"/>
                  </a:lnTo>
                  <a:lnTo>
                    <a:pt x="2123" y="54"/>
                  </a:lnTo>
                  <a:lnTo>
                    <a:pt x="2126" y="47"/>
                  </a:lnTo>
                  <a:lnTo>
                    <a:pt x="2129" y="36"/>
                  </a:lnTo>
                  <a:lnTo>
                    <a:pt x="2126" y="25"/>
                  </a:lnTo>
                  <a:lnTo>
                    <a:pt x="2123" y="15"/>
                  </a:lnTo>
                  <a:lnTo>
                    <a:pt x="2116" y="6"/>
                  </a:lnTo>
                  <a:lnTo>
                    <a:pt x="2105" y="2"/>
                  </a:lnTo>
                  <a:lnTo>
                    <a:pt x="2098" y="0"/>
                  </a:lnTo>
                  <a:lnTo>
                    <a:pt x="2087" y="0"/>
                  </a:lnTo>
                  <a:lnTo>
                    <a:pt x="2077" y="4"/>
                  </a:lnTo>
                  <a:lnTo>
                    <a:pt x="17" y="133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9" name="Freeform 78"/>
            <p:cNvSpPr>
              <a:spLocks noChangeAspect="1"/>
            </p:cNvSpPr>
            <p:nvPr/>
          </p:nvSpPr>
          <p:spPr bwMode="auto">
            <a:xfrm>
              <a:off x="1723" y="1662"/>
              <a:ext cx="2129" cy="1407"/>
            </a:xfrm>
            <a:custGeom>
              <a:avLst/>
              <a:gdLst>
                <a:gd name="T0" fmla="*/ 18 w 2129"/>
                <a:gd name="T1" fmla="*/ 1327 h 1407"/>
                <a:gd name="T2" fmla="*/ 8 w 2129"/>
                <a:gd name="T3" fmla="*/ 1335 h 1407"/>
                <a:gd name="T4" fmla="*/ 2 w 2129"/>
                <a:gd name="T5" fmla="*/ 1348 h 1407"/>
                <a:gd name="T6" fmla="*/ 0 w 2129"/>
                <a:gd name="T7" fmla="*/ 1360 h 1407"/>
                <a:gd name="T8" fmla="*/ 2 w 2129"/>
                <a:gd name="T9" fmla="*/ 1374 h 1407"/>
                <a:gd name="T10" fmla="*/ 6 w 2129"/>
                <a:gd name="T11" fmla="*/ 1386 h 1407"/>
                <a:gd name="T12" fmla="*/ 6 w 2129"/>
                <a:gd name="T13" fmla="*/ 1386 h 1407"/>
                <a:gd name="T14" fmla="*/ 14 w 2129"/>
                <a:gd name="T15" fmla="*/ 1397 h 1407"/>
                <a:gd name="T16" fmla="*/ 27 w 2129"/>
                <a:gd name="T17" fmla="*/ 1401 h 1407"/>
                <a:gd name="T18" fmla="*/ 39 w 2129"/>
                <a:gd name="T19" fmla="*/ 1406 h 1407"/>
                <a:gd name="T20" fmla="*/ 52 w 2129"/>
                <a:gd name="T21" fmla="*/ 1403 h 1407"/>
                <a:gd name="T22" fmla="*/ 64 w 2129"/>
                <a:gd name="T23" fmla="*/ 1397 h 1407"/>
                <a:gd name="T24" fmla="*/ 2109 w 2129"/>
                <a:gd name="T25" fmla="*/ 78 h 1407"/>
                <a:gd name="T26" fmla="*/ 2109 w 2129"/>
                <a:gd name="T27" fmla="*/ 78 h 1407"/>
                <a:gd name="T28" fmla="*/ 2117 w 2129"/>
                <a:gd name="T29" fmla="*/ 67 h 1407"/>
                <a:gd name="T30" fmla="*/ 2123 w 2129"/>
                <a:gd name="T31" fmla="*/ 57 h 1407"/>
                <a:gd name="T32" fmla="*/ 2128 w 2129"/>
                <a:gd name="T33" fmla="*/ 43 h 1407"/>
                <a:gd name="T34" fmla="*/ 2125 w 2129"/>
                <a:gd name="T35" fmla="*/ 31 h 1407"/>
                <a:gd name="T36" fmla="*/ 2121 w 2129"/>
                <a:gd name="T37" fmla="*/ 18 h 1407"/>
                <a:gd name="T38" fmla="*/ 2121 w 2129"/>
                <a:gd name="T39" fmla="*/ 18 h 1407"/>
                <a:gd name="T40" fmla="*/ 2111 w 2129"/>
                <a:gd name="T41" fmla="*/ 8 h 1407"/>
                <a:gd name="T42" fmla="*/ 2100 w 2129"/>
                <a:gd name="T43" fmla="*/ 2 h 1407"/>
                <a:gd name="T44" fmla="*/ 2088 w 2129"/>
                <a:gd name="T45" fmla="*/ 0 h 1407"/>
                <a:gd name="T46" fmla="*/ 2075 w 2129"/>
                <a:gd name="T47" fmla="*/ 2 h 1407"/>
                <a:gd name="T48" fmla="*/ 2063 w 2129"/>
                <a:gd name="T49" fmla="*/ 6 h 1407"/>
                <a:gd name="T50" fmla="*/ 18 w 2129"/>
                <a:gd name="T51" fmla="*/ 1327 h 1407"/>
                <a:gd name="T52" fmla="*/ 18 w 2129"/>
                <a:gd name="T53" fmla="*/ 1327 h 140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29"/>
                <a:gd name="T82" fmla="*/ 0 h 1407"/>
                <a:gd name="T83" fmla="*/ 2129 w 2129"/>
                <a:gd name="T84" fmla="*/ 1407 h 140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29" h="1407">
                  <a:moveTo>
                    <a:pt x="18" y="1327"/>
                  </a:moveTo>
                  <a:lnTo>
                    <a:pt x="8" y="1335"/>
                  </a:lnTo>
                  <a:lnTo>
                    <a:pt x="2" y="1348"/>
                  </a:lnTo>
                  <a:lnTo>
                    <a:pt x="0" y="1360"/>
                  </a:lnTo>
                  <a:lnTo>
                    <a:pt x="2" y="1374"/>
                  </a:lnTo>
                  <a:lnTo>
                    <a:pt x="6" y="1386"/>
                  </a:lnTo>
                  <a:lnTo>
                    <a:pt x="14" y="1397"/>
                  </a:lnTo>
                  <a:lnTo>
                    <a:pt x="27" y="1401"/>
                  </a:lnTo>
                  <a:lnTo>
                    <a:pt x="39" y="1406"/>
                  </a:lnTo>
                  <a:lnTo>
                    <a:pt x="52" y="1403"/>
                  </a:lnTo>
                  <a:lnTo>
                    <a:pt x="64" y="1397"/>
                  </a:lnTo>
                  <a:lnTo>
                    <a:pt x="2109" y="78"/>
                  </a:lnTo>
                  <a:lnTo>
                    <a:pt x="2117" y="67"/>
                  </a:lnTo>
                  <a:lnTo>
                    <a:pt x="2123" y="57"/>
                  </a:lnTo>
                  <a:lnTo>
                    <a:pt x="2128" y="43"/>
                  </a:lnTo>
                  <a:lnTo>
                    <a:pt x="2125" y="31"/>
                  </a:lnTo>
                  <a:lnTo>
                    <a:pt x="2121" y="18"/>
                  </a:lnTo>
                  <a:lnTo>
                    <a:pt x="2111" y="8"/>
                  </a:lnTo>
                  <a:lnTo>
                    <a:pt x="2100" y="2"/>
                  </a:lnTo>
                  <a:lnTo>
                    <a:pt x="2088" y="0"/>
                  </a:lnTo>
                  <a:lnTo>
                    <a:pt x="2075" y="2"/>
                  </a:lnTo>
                  <a:lnTo>
                    <a:pt x="2063" y="6"/>
                  </a:lnTo>
                  <a:lnTo>
                    <a:pt x="18" y="132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0" name="Freeform 79"/>
            <p:cNvSpPr>
              <a:spLocks noChangeAspect="1"/>
            </p:cNvSpPr>
            <p:nvPr/>
          </p:nvSpPr>
          <p:spPr bwMode="auto">
            <a:xfrm>
              <a:off x="1667" y="1577"/>
              <a:ext cx="2136" cy="1418"/>
            </a:xfrm>
            <a:custGeom>
              <a:avLst/>
              <a:gdLst>
                <a:gd name="T0" fmla="*/ 82 w 2136"/>
                <a:gd name="T1" fmla="*/ 1408 h 1418"/>
                <a:gd name="T2" fmla="*/ 73 w 2136"/>
                <a:gd name="T3" fmla="*/ 1410 h 1418"/>
                <a:gd name="T4" fmla="*/ 64 w 2136"/>
                <a:gd name="T5" fmla="*/ 1414 h 1418"/>
                <a:gd name="T6" fmla="*/ 57 w 2136"/>
                <a:gd name="T7" fmla="*/ 1414 h 1418"/>
                <a:gd name="T8" fmla="*/ 50 w 2136"/>
                <a:gd name="T9" fmla="*/ 1417 h 1418"/>
                <a:gd name="T10" fmla="*/ 41 w 2136"/>
                <a:gd name="T11" fmla="*/ 1414 h 1418"/>
                <a:gd name="T12" fmla="*/ 34 w 2136"/>
                <a:gd name="T13" fmla="*/ 1412 h 1418"/>
                <a:gd name="T14" fmla="*/ 25 w 2136"/>
                <a:gd name="T15" fmla="*/ 1408 h 1418"/>
                <a:gd name="T16" fmla="*/ 18 w 2136"/>
                <a:gd name="T17" fmla="*/ 1403 h 1418"/>
                <a:gd name="T18" fmla="*/ 13 w 2136"/>
                <a:gd name="T19" fmla="*/ 1397 h 1418"/>
                <a:gd name="T20" fmla="*/ 8 w 2136"/>
                <a:gd name="T21" fmla="*/ 1391 h 1418"/>
                <a:gd name="T22" fmla="*/ 8 w 2136"/>
                <a:gd name="T23" fmla="*/ 1391 h 1418"/>
                <a:gd name="T24" fmla="*/ 4 w 2136"/>
                <a:gd name="T25" fmla="*/ 1382 h 1418"/>
                <a:gd name="T26" fmla="*/ 2 w 2136"/>
                <a:gd name="T27" fmla="*/ 1376 h 1418"/>
                <a:gd name="T28" fmla="*/ 0 w 2136"/>
                <a:gd name="T29" fmla="*/ 1368 h 1418"/>
                <a:gd name="T30" fmla="*/ 0 w 2136"/>
                <a:gd name="T31" fmla="*/ 1359 h 1418"/>
                <a:gd name="T32" fmla="*/ 0 w 2136"/>
                <a:gd name="T33" fmla="*/ 1350 h 1418"/>
                <a:gd name="T34" fmla="*/ 4 w 2136"/>
                <a:gd name="T35" fmla="*/ 1345 h 1418"/>
                <a:gd name="T36" fmla="*/ 6 w 2136"/>
                <a:gd name="T37" fmla="*/ 1336 h 1418"/>
                <a:gd name="T38" fmla="*/ 13 w 2136"/>
                <a:gd name="T39" fmla="*/ 1330 h 1418"/>
                <a:gd name="T40" fmla="*/ 16 w 2136"/>
                <a:gd name="T41" fmla="*/ 1323 h 1418"/>
                <a:gd name="T42" fmla="*/ 25 w 2136"/>
                <a:gd name="T43" fmla="*/ 1320 h 1418"/>
                <a:gd name="T44" fmla="*/ 2052 w 2136"/>
                <a:gd name="T45" fmla="*/ 7 h 1418"/>
                <a:gd name="T46" fmla="*/ 2052 w 2136"/>
                <a:gd name="T47" fmla="*/ 7 h 1418"/>
                <a:gd name="T48" fmla="*/ 2061 w 2136"/>
                <a:gd name="T49" fmla="*/ 3 h 1418"/>
                <a:gd name="T50" fmla="*/ 2067 w 2136"/>
                <a:gd name="T51" fmla="*/ 0 h 1418"/>
                <a:gd name="T52" fmla="*/ 2075 w 2136"/>
                <a:gd name="T53" fmla="*/ 0 h 1418"/>
                <a:gd name="T54" fmla="*/ 2084 w 2136"/>
                <a:gd name="T55" fmla="*/ 0 h 1418"/>
                <a:gd name="T56" fmla="*/ 2093 w 2136"/>
                <a:gd name="T57" fmla="*/ 0 h 1418"/>
                <a:gd name="T58" fmla="*/ 2100 w 2136"/>
                <a:gd name="T59" fmla="*/ 2 h 1418"/>
                <a:gd name="T60" fmla="*/ 2107 w 2136"/>
                <a:gd name="T61" fmla="*/ 5 h 1418"/>
                <a:gd name="T62" fmla="*/ 2114 w 2136"/>
                <a:gd name="T63" fmla="*/ 9 h 1418"/>
                <a:gd name="T64" fmla="*/ 2120 w 2136"/>
                <a:gd name="T65" fmla="*/ 16 h 1418"/>
                <a:gd name="T66" fmla="*/ 2126 w 2136"/>
                <a:gd name="T67" fmla="*/ 23 h 1418"/>
                <a:gd name="T68" fmla="*/ 2126 w 2136"/>
                <a:gd name="T69" fmla="*/ 23 h 1418"/>
                <a:gd name="T70" fmla="*/ 2130 w 2136"/>
                <a:gd name="T71" fmla="*/ 28 h 1418"/>
                <a:gd name="T72" fmla="*/ 2132 w 2136"/>
                <a:gd name="T73" fmla="*/ 37 h 1418"/>
                <a:gd name="T74" fmla="*/ 2135 w 2136"/>
                <a:gd name="T75" fmla="*/ 46 h 1418"/>
                <a:gd name="T76" fmla="*/ 2135 w 2136"/>
                <a:gd name="T77" fmla="*/ 53 h 1418"/>
                <a:gd name="T78" fmla="*/ 2132 w 2136"/>
                <a:gd name="T79" fmla="*/ 62 h 1418"/>
                <a:gd name="T80" fmla="*/ 2130 w 2136"/>
                <a:gd name="T81" fmla="*/ 69 h 1418"/>
                <a:gd name="T82" fmla="*/ 2126 w 2136"/>
                <a:gd name="T83" fmla="*/ 77 h 1418"/>
                <a:gd name="T84" fmla="*/ 2121 w 2136"/>
                <a:gd name="T85" fmla="*/ 83 h 1418"/>
                <a:gd name="T86" fmla="*/ 2118 w 2136"/>
                <a:gd name="T87" fmla="*/ 90 h 1418"/>
                <a:gd name="T88" fmla="*/ 2109 w 2136"/>
                <a:gd name="T89" fmla="*/ 94 h 1418"/>
                <a:gd name="T90" fmla="*/ 82 w 2136"/>
                <a:gd name="T91" fmla="*/ 1408 h 1418"/>
                <a:gd name="T92" fmla="*/ 82 w 2136"/>
                <a:gd name="T93" fmla="*/ 1408 h 141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36"/>
                <a:gd name="T142" fmla="*/ 0 h 1418"/>
                <a:gd name="T143" fmla="*/ 2136 w 2136"/>
                <a:gd name="T144" fmla="*/ 1418 h 141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36" h="1418">
                  <a:moveTo>
                    <a:pt x="82" y="1408"/>
                  </a:moveTo>
                  <a:lnTo>
                    <a:pt x="73" y="1410"/>
                  </a:lnTo>
                  <a:lnTo>
                    <a:pt x="64" y="1414"/>
                  </a:lnTo>
                  <a:lnTo>
                    <a:pt x="57" y="1414"/>
                  </a:lnTo>
                  <a:lnTo>
                    <a:pt x="50" y="1417"/>
                  </a:lnTo>
                  <a:lnTo>
                    <a:pt x="41" y="1414"/>
                  </a:lnTo>
                  <a:lnTo>
                    <a:pt x="34" y="1412"/>
                  </a:lnTo>
                  <a:lnTo>
                    <a:pt x="25" y="1408"/>
                  </a:lnTo>
                  <a:lnTo>
                    <a:pt x="18" y="1403"/>
                  </a:lnTo>
                  <a:lnTo>
                    <a:pt x="13" y="1397"/>
                  </a:lnTo>
                  <a:lnTo>
                    <a:pt x="8" y="1391"/>
                  </a:lnTo>
                  <a:lnTo>
                    <a:pt x="4" y="1382"/>
                  </a:lnTo>
                  <a:lnTo>
                    <a:pt x="2" y="1376"/>
                  </a:lnTo>
                  <a:lnTo>
                    <a:pt x="0" y="1368"/>
                  </a:lnTo>
                  <a:lnTo>
                    <a:pt x="0" y="1359"/>
                  </a:lnTo>
                  <a:lnTo>
                    <a:pt x="0" y="1350"/>
                  </a:lnTo>
                  <a:lnTo>
                    <a:pt x="4" y="1345"/>
                  </a:lnTo>
                  <a:lnTo>
                    <a:pt x="6" y="1336"/>
                  </a:lnTo>
                  <a:lnTo>
                    <a:pt x="13" y="1330"/>
                  </a:lnTo>
                  <a:lnTo>
                    <a:pt x="16" y="1323"/>
                  </a:lnTo>
                  <a:lnTo>
                    <a:pt x="25" y="1320"/>
                  </a:lnTo>
                  <a:lnTo>
                    <a:pt x="2052" y="7"/>
                  </a:lnTo>
                  <a:lnTo>
                    <a:pt x="2061" y="3"/>
                  </a:lnTo>
                  <a:lnTo>
                    <a:pt x="2067" y="0"/>
                  </a:lnTo>
                  <a:lnTo>
                    <a:pt x="2075" y="0"/>
                  </a:lnTo>
                  <a:lnTo>
                    <a:pt x="2084" y="0"/>
                  </a:lnTo>
                  <a:lnTo>
                    <a:pt x="2093" y="0"/>
                  </a:lnTo>
                  <a:lnTo>
                    <a:pt x="2100" y="2"/>
                  </a:lnTo>
                  <a:lnTo>
                    <a:pt x="2107" y="5"/>
                  </a:lnTo>
                  <a:lnTo>
                    <a:pt x="2114" y="9"/>
                  </a:lnTo>
                  <a:lnTo>
                    <a:pt x="2120" y="16"/>
                  </a:lnTo>
                  <a:lnTo>
                    <a:pt x="2126" y="23"/>
                  </a:lnTo>
                  <a:lnTo>
                    <a:pt x="2130" y="28"/>
                  </a:lnTo>
                  <a:lnTo>
                    <a:pt x="2132" y="37"/>
                  </a:lnTo>
                  <a:lnTo>
                    <a:pt x="2135" y="46"/>
                  </a:lnTo>
                  <a:lnTo>
                    <a:pt x="2135" y="53"/>
                  </a:lnTo>
                  <a:lnTo>
                    <a:pt x="2132" y="62"/>
                  </a:lnTo>
                  <a:lnTo>
                    <a:pt x="2130" y="69"/>
                  </a:lnTo>
                  <a:lnTo>
                    <a:pt x="2126" y="77"/>
                  </a:lnTo>
                  <a:lnTo>
                    <a:pt x="2121" y="83"/>
                  </a:lnTo>
                  <a:lnTo>
                    <a:pt x="2118" y="90"/>
                  </a:lnTo>
                  <a:lnTo>
                    <a:pt x="2109" y="94"/>
                  </a:lnTo>
                  <a:lnTo>
                    <a:pt x="82" y="140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1" name="Freeform 80"/>
            <p:cNvSpPr>
              <a:spLocks noChangeAspect="1"/>
            </p:cNvSpPr>
            <p:nvPr/>
          </p:nvSpPr>
          <p:spPr bwMode="auto">
            <a:xfrm>
              <a:off x="1483" y="1293"/>
              <a:ext cx="2132" cy="1403"/>
            </a:xfrm>
            <a:custGeom>
              <a:avLst/>
              <a:gdLst>
                <a:gd name="T0" fmla="*/ 52 w 2132"/>
                <a:gd name="T1" fmla="*/ 1397 h 1403"/>
                <a:gd name="T2" fmla="*/ 42 w 2132"/>
                <a:gd name="T3" fmla="*/ 1402 h 1403"/>
                <a:gd name="T4" fmla="*/ 31 w 2132"/>
                <a:gd name="T5" fmla="*/ 1402 h 1403"/>
                <a:gd name="T6" fmla="*/ 22 w 2132"/>
                <a:gd name="T7" fmla="*/ 1399 h 1403"/>
                <a:gd name="T8" fmla="*/ 13 w 2132"/>
                <a:gd name="T9" fmla="*/ 1395 h 1403"/>
                <a:gd name="T10" fmla="*/ 4 w 2132"/>
                <a:gd name="T11" fmla="*/ 1386 h 1403"/>
                <a:gd name="T12" fmla="*/ 4 w 2132"/>
                <a:gd name="T13" fmla="*/ 1386 h 1403"/>
                <a:gd name="T14" fmla="*/ 0 w 2132"/>
                <a:gd name="T15" fmla="*/ 1376 h 1403"/>
                <a:gd name="T16" fmla="*/ 0 w 2132"/>
                <a:gd name="T17" fmla="*/ 1365 h 1403"/>
                <a:gd name="T18" fmla="*/ 2 w 2132"/>
                <a:gd name="T19" fmla="*/ 1355 h 1403"/>
                <a:gd name="T20" fmla="*/ 6 w 2132"/>
                <a:gd name="T21" fmla="*/ 1347 h 1403"/>
                <a:gd name="T22" fmla="*/ 15 w 2132"/>
                <a:gd name="T23" fmla="*/ 1338 h 1403"/>
                <a:gd name="T24" fmla="*/ 2079 w 2132"/>
                <a:gd name="T25" fmla="*/ 6 h 1403"/>
                <a:gd name="T26" fmla="*/ 2079 w 2132"/>
                <a:gd name="T27" fmla="*/ 6 h 1403"/>
                <a:gd name="T28" fmla="*/ 2089 w 2132"/>
                <a:gd name="T29" fmla="*/ 0 h 1403"/>
                <a:gd name="T30" fmla="*/ 2100 w 2132"/>
                <a:gd name="T31" fmla="*/ 0 h 1403"/>
                <a:gd name="T32" fmla="*/ 2110 w 2132"/>
                <a:gd name="T33" fmla="*/ 2 h 1403"/>
                <a:gd name="T34" fmla="*/ 2118 w 2132"/>
                <a:gd name="T35" fmla="*/ 8 h 1403"/>
                <a:gd name="T36" fmla="*/ 2127 w 2132"/>
                <a:gd name="T37" fmla="*/ 17 h 1403"/>
                <a:gd name="T38" fmla="*/ 2127 w 2132"/>
                <a:gd name="T39" fmla="*/ 17 h 1403"/>
                <a:gd name="T40" fmla="*/ 2131 w 2132"/>
                <a:gd name="T41" fmla="*/ 25 h 1403"/>
                <a:gd name="T42" fmla="*/ 2131 w 2132"/>
                <a:gd name="T43" fmla="*/ 36 h 1403"/>
                <a:gd name="T44" fmla="*/ 2128 w 2132"/>
                <a:gd name="T45" fmla="*/ 46 h 1403"/>
                <a:gd name="T46" fmla="*/ 2123 w 2132"/>
                <a:gd name="T47" fmla="*/ 57 h 1403"/>
                <a:gd name="T48" fmla="*/ 2116 w 2132"/>
                <a:gd name="T49" fmla="*/ 63 h 1403"/>
                <a:gd name="T50" fmla="*/ 52 w 2132"/>
                <a:gd name="T51" fmla="*/ 1397 h 1403"/>
                <a:gd name="T52" fmla="*/ 52 w 2132"/>
                <a:gd name="T53" fmla="*/ 1397 h 140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32"/>
                <a:gd name="T82" fmla="*/ 0 h 1403"/>
                <a:gd name="T83" fmla="*/ 2132 w 2132"/>
                <a:gd name="T84" fmla="*/ 1403 h 140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32" h="1403">
                  <a:moveTo>
                    <a:pt x="52" y="1397"/>
                  </a:moveTo>
                  <a:lnTo>
                    <a:pt x="42" y="1402"/>
                  </a:lnTo>
                  <a:lnTo>
                    <a:pt x="31" y="1402"/>
                  </a:lnTo>
                  <a:lnTo>
                    <a:pt x="22" y="1399"/>
                  </a:lnTo>
                  <a:lnTo>
                    <a:pt x="13" y="1395"/>
                  </a:lnTo>
                  <a:lnTo>
                    <a:pt x="4" y="1386"/>
                  </a:lnTo>
                  <a:lnTo>
                    <a:pt x="0" y="1376"/>
                  </a:lnTo>
                  <a:lnTo>
                    <a:pt x="0" y="1365"/>
                  </a:lnTo>
                  <a:lnTo>
                    <a:pt x="2" y="1355"/>
                  </a:lnTo>
                  <a:lnTo>
                    <a:pt x="6" y="1347"/>
                  </a:lnTo>
                  <a:lnTo>
                    <a:pt x="15" y="1338"/>
                  </a:lnTo>
                  <a:lnTo>
                    <a:pt x="2079" y="6"/>
                  </a:lnTo>
                  <a:lnTo>
                    <a:pt x="2089" y="0"/>
                  </a:lnTo>
                  <a:lnTo>
                    <a:pt x="2100" y="0"/>
                  </a:lnTo>
                  <a:lnTo>
                    <a:pt x="2110" y="2"/>
                  </a:lnTo>
                  <a:lnTo>
                    <a:pt x="2118" y="8"/>
                  </a:lnTo>
                  <a:lnTo>
                    <a:pt x="2127" y="17"/>
                  </a:lnTo>
                  <a:lnTo>
                    <a:pt x="2131" y="25"/>
                  </a:lnTo>
                  <a:lnTo>
                    <a:pt x="2131" y="36"/>
                  </a:lnTo>
                  <a:lnTo>
                    <a:pt x="2128" y="46"/>
                  </a:lnTo>
                  <a:lnTo>
                    <a:pt x="2123" y="57"/>
                  </a:lnTo>
                  <a:lnTo>
                    <a:pt x="2116" y="63"/>
                  </a:lnTo>
                  <a:lnTo>
                    <a:pt x="52" y="139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2" name="Freeform 81"/>
            <p:cNvSpPr>
              <a:spLocks noChangeAspect="1"/>
            </p:cNvSpPr>
            <p:nvPr/>
          </p:nvSpPr>
          <p:spPr bwMode="auto">
            <a:xfrm>
              <a:off x="1519" y="1353"/>
              <a:ext cx="2130" cy="1401"/>
            </a:xfrm>
            <a:custGeom>
              <a:avLst/>
              <a:gdLst>
                <a:gd name="T0" fmla="*/ 52 w 2130"/>
                <a:gd name="T1" fmla="*/ 1393 h 1401"/>
                <a:gd name="T2" fmla="*/ 41 w 2130"/>
                <a:gd name="T3" fmla="*/ 1397 h 1401"/>
                <a:gd name="T4" fmla="*/ 31 w 2130"/>
                <a:gd name="T5" fmla="*/ 1400 h 1401"/>
                <a:gd name="T6" fmla="*/ 20 w 2130"/>
                <a:gd name="T7" fmla="*/ 1397 h 1401"/>
                <a:gd name="T8" fmla="*/ 12 w 2130"/>
                <a:gd name="T9" fmla="*/ 1393 h 1401"/>
                <a:gd name="T10" fmla="*/ 6 w 2130"/>
                <a:gd name="T11" fmla="*/ 1384 h 1401"/>
                <a:gd name="T12" fmla="*/ 6 w 2130"/>
                <a:gd name="T13" fmla="*/ 1384 h 1401"/>
                <a:gd name="T14" fmla="*/ 2 w 2130"/>
                <a:gd name="T15" fmla="*/ 1374 h 1401"/>
                <a:gd name="T16" fmla="*/ 0 w 2130"/>
                <a:gd name="T17" fmla="*/ 1363 h 1401"/>
                <a:gd name="T18" fmla="*/ 2 w 2130"/>
                <a:gd name="T19" fmla="*/ 1352 h 1401"/>
                <a:gd name="T20" fmla="*/ 6 w 2130"/>
                <a:gd name="T21" fmla="*/ 1345 h 1401"/>
                <a:gd name="T22" fmla="*/ 14 w 2130"/>
                <a:gd name="T23" fmla="*/ 1336 h 1401"/>
                <a:gd name="T24" fmla="*/ 2076 w 2130"/>
                <a:gd name="T25" fmla="*/ 4 h 1401"/>
                <a:gd name="T26" fmla="*/ 2076 w 2130"/>
                <a:gd name="T27" fmla="*/ 4 h 1401"/>
                <a:gd name="T28" fmla="*/ 2087 w 2130"/>
                <a:gd name="T29" fmla="*/ 0 h 1401"/>
                <a:gd name="T30" fmla="*/ 2094 w 2130"/>
                <a:gd name="T31" fmla="*/ 0 h 1401"/>
                <a:gd name="T32" fmla="*/ 2105 w 2130"/>
                <a:gd name="T33" fmla="*/ 2 h 1401"/>
                <a:gd name="T34" fmla="*/ 2116 w 2130"/>
                <a:gd name="T35" fmla="*/ 6 h 1401"/>
                <a:gd name="T36" fmla="*/ 2122 w 2130"/>
                <a:gd name="T37" fmla="*/ 14 h 1401"/>
                <a:gd name="T38" fmla="*/ 2122 w 2130"/>
                <a:gd name="T39" fmla="*/ 14 h 1401"/>
                <a:gd name="T40" fmla="*/ 2126 w 2130"/>
                <a:gd name="T41" fmla="*/ 25 h 1401"/>
                <a:gd name="T42" fmla="*/ 2129 w 2130"/>
                <a:gd name="T43" fmla="*/ 35 h 1401"/>
                <a:gd name="T44" fmla="*/ 2126 w 2130"/>
                <a:gd name="T45" fmla="*/ 46 h 1401"/>
                <a:gd name="T46" fmla="*/ 2120 w 2130"/>
                <a:gd name="T47" fmla="*/ 54 h 1401"/>
                <a:gd name="T48" fmla="*/ 2112 w 2130"/>
                <a:gd name="T49" fmla="*/ 60 h 1401"/>
                <a:gd name="T50" fmla="*/ 52 w 2130"/>
                <a:gd name="T51" fmla="*/ 1393 h 1401"/>
                <a:gd name="T52" fmla="*/ 52 w 2130"/>
                <a:gd name="T53" fmla="*/ 1393 h 14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30"/>
                <a:gd name="T82" fmla="*/ 0 h 1401"/>
                <a:gd name="T83" fmla="*/ 2130 w 2130"/>
                <a:gd name="T84" fmla="*/ 1401 h 140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30" h="1401">
                  <a:moveTo>
                    <a:pt x="52" y="1393"/>
                  </a:moveTo>
                  <a:lnTo>
                    <a:pt x="41" y="1397"/>
                  </a:lnTo>
                  <a:lnTo>
                    <a:pt x="31" y="1400"/>
                  </a:lnTo>
                  <a:lnTo>
                    <a:pt x="20" y="1397"/>
                  </a:lnTo>
                  <a:lnTo>
                    <a:pt x="12" y="1393"/>
                  </a:lnTo>
                  <a:lnTo>
                    <a:pt x="6" y="1384"/>
                  </a:lnTo>
                  <a:lnTo>
                    <a:pt x="2" y="1374"/>
                  </a:lnTo>
                  <a:lnTo>
                    <a:pt x="0" y="1363"/>
                  </a:lnTo>
                  <a:lnTo>
                    <a:pt x="2" y="1352"/>
                  </a:lnTo>
                  <a:lnTo>
                    <a:pt x="6" y="1345"/>
                  </a:lnTo>
                  <a:lnTo>
                    <a:pt x="14" y="1336"/>
                  </a:lnTo>
                  <a:lnTo>
                    <a:pt x="2076" y="4"/>
                  </a:lnTo>
                  <a:lnTo>
                    <a:pt x="2087" y="0"/>
                  </a:lnTo>
                  <a:lnTo>
                    <a:pt x="2094" y="0"/>
                  </a:lnTo>
                  <a:lnTo>
                    <a:pt x="2105" y="2"/>
                  </a:lnTo>
                  <a:lnTo>
                    <a:pt x="2116" y="6"/>
                  </a:lnTo>
                  <a:lnTo>
                    <a:pt x="2122" y="14"/>
                  </a:lnTo>
                  <a:lnTo>
                    <a:pt x="2126" y="25"/>
                  </a:lnTo>
                  <a:lnTo>
                    <a:pt x="2129" y="35"/>
                  </a:lnTo>
                  <a:lnTo>
                    <a:pt x="2126" y="46"/>
                  </a:lnTo>
                  <a:lnTo>
                    <a:pt x="2120" y="54"/>
                  </a:lnTo>
                  <a:lnTo>
                    <a:pt x="2112" y="60"/>
                  </a:lnTo>
                  <a:lnTo>
                    <a:pt x="52" y="139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3" name="Freeform 82"/>
            <p:cNvSpPr>
              <a:spLocks noChangeAspect="1"/>
            </p:cNvSpPr>
            <p:nvPr/>
          </p:nvSpPr>
          <p:spPr bwMode="auto">
            <a:xfrm>
              <a:off x="1560" y="1410"/>
              <a:ext cx="2129" cy="1408"/>
            </a:xfrm>
            <a:custGeom>
              <a:avLst/>
              <a:gdLst>
                <a:gd name="T0" fmla="*/ 65 w 2129"/>
                <a:gd name="T1" fmla="*/ 1400 h 1408"/>
                <a:gd name="T2" fmla="*/ 52 w 2129"/>
                <a:gd name="T3" fmla="*/ 1404 h 1408"/>
                <a:gd name="T4" fmla="*/ 40 w 2129"/>
                <a:gd name="T5" fmla="*/ 1407 h 1408"/>
                <a:gd name="T6" fmla="*/ 27 w 2129"/>
                <a:gd name="T7" fmla="*/ 1404 h 1408"/>
                <a:gd name="T8" fmla="*/ 17 w 2129"/>
                <a:gd name="T9" fmla="*/ 1398 h 1408"/>
                <a:gd name="T10" fmla="*/ 6 w 2129"/>
                <a:gd name="T11" fmla="*/ 1388 h 1408"/>
                <a:gd name="T12" fmla="*/ 6 w 2129"/>
                <a:gd name="T13" fmla="*/ 1388 h 1408"/>
                <a:gd name="T14" fmla="*/ 2 w 2129"/>
                <a:gd name="T15" fmla="*/ 1375 h 1408"/>
                <a:gd name="T16" fmla="*/ 0 w 2129"/>
                <a:gd name="T17" fmla="*/ 1362 h 1408"/>
                <a:gd name="T18" fmla="*/ 2 w 2129"/>
                <a:gd name="T19" fmla="*/ 1349 h 1408"/>
                <a:gd name="T20" fmla="*/ 10 w 2129"/>
                <a:gd name="T21" fmla="*/ 1339 h 1408"/>
                <a:gd name="T22" fmla="*/ 19 w 2129"/>
                <a:gd name="T23" fmla="*/ 1328 h 1408"/>
                <a:gd name="T24" fmla="*/ 2063 w 2129"/>
                <a:gd name="T25" fmla="*/ 6 h 1408"/>
                <a:gd name="T26" fmla="*/ 2063 w 2129"/>
                <a:gd name="T27" fmla="*/ 6 h 1408"/>
                <a:gd name="T28" fmla="*/ 2076 w 2129"/>
                <a:gd name="T29" fmla="*/ 2 h 1408"/>
                <a:gd name="T30" fmla="*/ 2088 w 2129"/>
                <a:gd name="T31" fmla="*/ 0 h 1408"/>
                <a:gd name="T32" fmla="*/ 2101 w 2129"/>
                <a:gd name="T33" fmla="*/ 2 h 1408"/>
                <a:gd name="T34" fmla="*/ 2113 w 2129"/>
                <a:gd name="T35" fmla="*/ 8 h 1408"/>
                <a:gd name="T36" fmla="*/ 2122 w 2129"/>
                <a:gd name="T37" fmla="*/ 19 h 1408"/>
                <a:gd name="T38" fmla="*/ 2122 w 2129"/>
                <a:gd name="T39" fmla="*/ 19 h 1408"/>
                <a:gd name="T40" fmla="*/ 2126 w 2129"/>
                <a:gd name="T41" fmla="*/ 31 h 1408"/>
                <a:gd name="T42" fmla="*/ 2128 w 2129"/>
                <a:gd name="T43" fmla="*/ 45 h 1408"/>
                <a:gd name="T44" fmla="*/ 2126 w 2129"/>
                <a:gd name="T45" fmla="*/ 57 h 1408"/>
                <a:gd name="T46" fmla="*/ 2118 w 2129"/>
                <a:gd name="T47" fmla="*/ 68 h 1408"/>
                <a:gd name="T48" fmla="*/ 2109 w 2129"/>
                <a:gd name="T49" fmla="*/ 78 h 1408"/>
                <a:gd name="T50" fmla="*/ 65 w 2129"/>
                <a:gd name="T51" fmla="*/ 1400 h 1408"/>
                <a:gd name="T52" fmla="*/ 65 w 2129"/>
                <a:gd name="T53" fmla="*/ 1400 h 140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29"/>
                <a:gd name="T82" fmla="*/ 0 h 1408"/>
                <a:gd name="T83" fmla="*/ 2129 w 2129"/>
                <a:gd name="T84" fmla="*/ 1408 h 140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29" h="1408">
                  <a:moveTo>
                    <a:pt x="65" y="1400"/>
                  </a:moveTo>
                  <a:lnTo>
                    <a:pt x="52" y="1404"/>
                  </a:lnTo>
                  <a:lnTo>
                    <a:pt x="40" y="1407"/>
                  </a:lnTo>
                  <a:lnTo>
                    <a:pt x="27" y="1404"/>
                  </a:lnTo>
                  <a:lnTo>
                    <a:pt x="17" y="1398"/>
                  </a:lnTo>
                  <a:lnTo>
                    <a:pt x="6" y="1388"/>
                  </a:lnTo>
                  <a:lnTo>
                    <a:pt x="2" y="1375"/>
                  </a:lnTo>
                  <a:lnTo>
                    <a:pt x="0" y="1362"/>
                  </a:lnTo>
                  <a:lnTo>
                    <a:pt x="2" y="1349"/>
                  </a:lnTo>
                  <a:lnTo>
                    <a:pt x="10" y="1339"/>
                  </a:lnTo>
                  <a:lnTo>
                    <a:pt x="19" y="1328"/>
                  </a:lnTo>
                  <a:lnTo>
                    <a:pt x="2063" y="6"/>
                  </a:lnTo>
                  <a:lnTo>
                    <a:pt x="2076" y="2"/>
                  </a:lnTo>
                  <a:lnTo>
                    <a:pt x="2088" y="0"/>
                  </a:lnTo>
                  <a:lnTo>
                    <a:pt x="2101" y="2"/>
                  </a:lnTo>
                  <a:lnTo>
                    <a:pt x="2113" y="8"/>
                  </a:lnTo>
                  <a:lnTo>
                    <a:pt x="2122" y="19"/>
                  </a:lnTo>
                  <a:lnTo>
                    <a:pt x="2126" y="31"/>
                  </a:lnTo>
                  <a:lnTo>
                    <a:pt x="2128" y="45"/>
                  </a:lnTo>
                  <a:lnTo>
                    <a:pt x="2126" y="57"/>
                  </a:lnTo>
                  <a:lnTo>
                    <a:pt x="2118" y="68"/>
                  </a:lnTo>
                  <a:lnTo>
                    <a:pt x="2109" y="78"/>
                  </a:lnTo>
                  <a:lnTo>
                    <a:pt x="65" y="140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4" name="Freeform 83"/>
            <p:cNvSpPr>
              <a:spLocks noChangeAspect="1"/>
            </p:cNvSpPr>
            <p:nvPr/>
          </p:nvSpPr>
          <p:spPr bwMode="auto">
            <a:xfrm>
              <a:off x="1607" y="1484"/>
              <a:ext cx="2136" cy="1417"/>
            </a:xfrm>
            <a:custGeom>
              <a:avLst/>
              <a:gdLst>
                <a:gd name="T0" fmla="*/ 25 w 2136"/>
                <a:gd name="T1" fmla="*/ 1321 h 1417"/>
                <a:gd name="T2" fmla="*/ 17 w 2136"/>
                <a:gd name="T3" fmla="*/ 1325 h 1417"/>
                <a:gd name="T4" fmla="*/ 13 w 2136"/>
                <a:gd name="T5" fmla="*/ 1332 h 1417"/>
                <a:gd name="T6" fmla="*/ 8 w 2136"/>
                <a:gd name="T7" fmla="*/ 1339 h 1417"/>
                <a:gd name="T8" fmla="*/ 4 w 2136"/>
                <a:gd name="T9" fmla="*/ 1346 h 1417"/>
                <a:gd name="T10" fmla="*/ 2 w 2136"/>
                <a:gd name="T11" fmla="*/ 1353 h 1417"/>
                <a:gd name="T12" fmla="*/ 0 w 2136"/>
                <a:gd name="T13" fmla="*/ 1362 h 1417"/>
                <a:gd name="T14" fmla="*/ 0 w 2136"/>
                <a:gd name="T15" fmla="*/ 1369 h 1417"/>
                <a:gd name="T16" fmla="*/ 2 w 2136"/>
                <a:gd name="T17" fmla="*/ 1378 h 1417"/>
                <a:gd name="T18" fmla="*/ 4 w 2136"/>
                <a:gd name="T19" fmla="*/ 1385 h 1417"/>
                <a:gd name="T20" fmla="*/ 8 w 2136"/>
                <a:gd name="T21" fmla="*/ 1392 h 1417"/>
                <a:gd name="T22" fmla="*/ 8 w 2136"/>
                <a:gd name="T23" fmla="*/ 1392 h 1417"/>
                <a:gd name="T24" fmla="*/ 15 w 2136"/>
                <a:gd name="T25" fmla="*/ 1399 h 1417"/>
                <a:gd name="T26" fmla="*/ 21 w 2136"/>
                <a:gd name="T27" fmla="*/ 1406 h 1417"/>
                <a:gd name="T28" fmla="*/ 27 w 2136"/>
                <a:gd name="T29" fmla="*/ 1410 h 1417"/>
                <a:gd name="T30" fmla="*/ 34 w 2136"/>
                <a:gd name="T31" fmla="*/ 1414 h 1417"/>
                <a:gd name="T32" fmla="*/ 42 w 2136"/>
                <a:gd name="T33" fmla="*/ 1416 h 1417"/>
                <a:gd name="T34" fmla="*/ 50 w 2136"/>
                <a:gd name="T35" fmla="*/ 1416 h 1417"/>
                <a:gd name="T36" fmla="*/ 59 w 2136"/>
                <a:gd name="T37" fmla="*/ 1416 h 1417"/>
                <a:gd name="T38" fmla="*/ 68 w 2136"/>
                <a:gd name="T39" fmla="*/ 1416 h 1417"/>
                <a:gd name="T40" fmla="*/ 73 w 2136"/>
                <a:gd name="T41" fmla="*/ 1412 h 1417"/>
                <a:gd name="T42" fmla="*/ 82 w 2136"/>
                <a:gd name="T43" fmla="*/ 1408 h 1417"/>
                <a:gd name="T44" fmla="*/ 2109 w 2136"/>
                <a:gd name="T45" fmla="*/ 96 h 1417"/>
                <a:gd name="T46" fmla="*/ 2109 w 2136"/>
                <a:gd name="T47" fmla="*/ 96 h 1417"/>
                <a:gd name="T48" fmla="*/ 2118 w 2136"/>
                <a:gd name="T49" fmla="*/ 93 h 1417"/>
                <a:gd name="T50" fmla="*/ 2122 w 2136"/>
                <a:gd name="T51" fmla="*/ 86 h 1417"/>
                <a:gd name="T52" fmla="*/ 2127 w 2136"/>
                <a:gd name="T53" fmla="*/ 80 h 1417"/>
                <a:gd name="T54" fmla="*/ 2130 w 2136"/>
                <a:gd name="T55" fmla="*/ 71 h 1417"/>
                <a:gd name="T56" fmla="*/ 2132 w 2136"/>
                <a:gd name="T57" fmla="*/ 65 h 1417"/>
                <a:gd name="T58" fmla="*/ 2135 w 2136"/>
                <a:gd name="T59" fmla="*/ 57 h 1417"/>
                <a:gd name="T60" fmla="*/ 2135 w 2136"/>
                <a:gd name="T61" fmla="*/ 48 h 1417"/>
                <a:gd name="T62" fmla="*/ 2132 w 2136"/>
                <a:gd name="T63" fmla="*/ 40 h 1417"/>
                <a:gd name="T64" fmla="*/ 2130 w 2136"/>
                <a:gd name="T65" fmla="*/ 31 h 1417"/>
                <a:gd name="T66" fmla="*/ 2127 w 2136"/>
                <a:gd name="T67" fmla="*/ 25 h 1417"/>
                <a:gd name="T68" fmla="*/ 2127 w 2136"/>
                <a:gd name="T69" fmla="*/ 25 h 1417"/>
                <a:gd name="T70" fmla="*/ 2120 w 2136"/>
                <a:gd name="T71" fmla="*/ 19 h 1417"/>
                <a:gd name="T72" fmla="*/ 2114 w 2136"/>
                <a:gd name="T73" fmla="*/ 13 h 1417"/>
                <a:gd name="T74" fmla="*/ 2107 w 2136"/>
                <a:gd name="T75" fmla="*/ 8 h 1417"/>
                <a:gd name="T76" fmla="*/ 2102 w 2136"/>
                <a:gd name="T77" fmla="*/ 4 h 1417"/>
                <a:gd name="T78" fmla="*/ 2093 w 2136"/>
                <a:gd name="T79" fmla="*/ 2 h 1417"/>
                <a:gd name="T80" fmla="*/ 2084 w 2136"/>
                <a:gd name="T81" fmla="*/ 0 h 1417"/>
                <a:gd name="T82" fmla="*/ 2076 w 2136"/>
                <a:gd name="T83" fmla="*/ 2 h 1417"/>
                <a:gd name="T84" fmla="*/ 2070 w 2136"/>
                <a:gd name="T85" fmla="*/ 2 h 1417"/>
                <a:gd name="T86" fmla="*/ 2061 w 2136"/>
                <a:gd name="T87" fmla="*/ 6 h 1417"/>
                <a:gd name="T88" fmla="*/ 2053 w 2136"/>
                <a:gd name="T89" fmla="*/ 8 h 1417"/>
                <a:gd name="T90" fmla="*/ 25 w 2136"/>
                <a:gd name="T91" fmla="*/ 1321 h 1417"/>
                <a:gd name="T92" fmla="*/ 25 w 2136"/>
                <a:gd name="T93" fmla="*/ 1321 h 14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36"/>
                <a:gd name="T142" fmla="*/ 0 h 1417"/>
                <a:gd name="T143" fmla="*/ 2136 w 2136"/>
                <a:gd name="T144" fmla="*/ 1417 h 141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36" h="1417">
                  <a:moveTo>
                    <a:pt x="25" y="1321"/>
                  </a:moveTo>
                  <a:lnTo>
                    <a:pt x="17" y="1325"/>
                  </a:lnTo>
                  <a:lnTo>
                    <a:pt x="13" y="1332"/>
                  </a:lnTo>
                  <a:lnTo>
                    <a:pt x="8" y="1339"/>
                  </a:lnTo>
                  <a:lnTo>
                    <a:pt x="4" y="1346"/>
                  </a:lnTo>
                  <a:lnTo>
                    <a:pt x="2" y="1353"/>
                  </a:lnTo>
                  <a:lnTo>
                    <a:pt x="0" y="1362"/>
                  </a:lnTo>
                  <a:lnTo>
                    <a:pt x="0" y="1369"/>
                  </a:lnTo>
                  <a:lnTo>
                    <a:pt x="2" y="1378"/>
                  </a:lnTo>
                  <a:lnTo>
                    <a:pt x="4" y="1385"/>
                  </a:lnTo>
                  <a:lnTo>
                    <a:pt x="8" y="1392"/>
                  </a:lnTo>
                  <a:lnTo>
                    <a:pt x="15" y="1399"/>
                  </a:lnTo>
                  <a:lnTo>
                    <a:pt x="21" y="1406"/>
                  </a:lnTo>
                  <a:lnTo>
                    <a:pt x="27" y="1410"/>
                  </a:lnTo>
                  <a:lnTo>
                    <a:pt x="34" y="1414"/>
                  </a:lnTo>
                  <a:lnTo>
                    <a:pt x="42" y="1416"/>
                  </a:lnTo>
                  <a:lnTo>
                    <a:pt x="50" y="1416"/>
                  </a:lnTo>
                  <a:lnTo>
                    <a:pt x="59" y="1416"/>
                  </a:lnTo>
                  <a:lnTo>
                    <a:pt x="68" y="1416"/>
                  </a:lnTo>
                  <a:lnTo>
                    <a:pt x="73" y="1412"/>
                  </a:lnTo>
                  <a:lnTo>
                    <a:pt x="82" y="1408"/>
                  </a:lnTo>
                  <a:lnTo>
                    <a:pt x="2109" y="96"/>
                  </a:lnTo>
                  <a:lnTo>
                    <a:pt x="2118" y="93"/>
                  </a:lnTo>
                  <a:lnTo>
                    <a:pt x="2122" y="86"/>
                  </a:lnTo>
                  <a:lnTo>
                    <a:pt x="2127" y="80"/>
                  </a:lnTo>
                  <a:lnTo>
                    <a:pt x="2130" y="71"/>
                  </a:lnTo>
                  <a:lnTo>
                    <a:pt x="2132" y="65"/>
                  </a:lnTo>
                  <a:lnTo>
                    <a:pt x="2135" y="57"/>
                  </a:lnTo>
                  <a:lnTo>
                    <a:pt x="2135" y="48"/>
                  </a:lnTo>
                  <a:lnTo>
                    <a:pt x="2132" y="40"/>
                  </a:lnTo>
                  <a:lnTo>
                    <a:pt x="2130" y="31"/>
                  </a:lnTo>
                  <a:lnTo>
                    <a:pt x="2127" y="25"/>
                  </a:lnTo>
                  <a:lnTo>
                    <a:pt x="2120" y="19"/>
                  </a:lnTo>
                  <a:lnTo>
                    <a:pt x="2114" y="13"/>
                  </a:lnTo>
                  <a:lnTo>
                    <a:pt x="2107" y="8"/>
                  </a:lnTo>
                  <a:lnTo>
                    <a:pt x="2102" y="4"/>
                  </a:lnTo>
                  <a:lnTo>
                    <a:pt x="2093" y="2"/>
                  </a:lnTo>
                  <a:lnTo>
                    <a:pt x="2084" y="0"/>
                  </a:lnTo>
                  <a:lnTo>
                    <a:pt x="2076" y="2"/>
                  </a:lnTo>
                  <a:lnTo>
                    <a:pt x="2070" y="2"/>
                  </a:lnTo>
                  <a:lnTo>
                    <a:pt x="2061" y="6"/>
                  </a:lnTo>
                  <a:lnTo>
                    <a:pt x="2053" y="8"/>
                  </a:lnTo>
                  <a:lnTo>
                    <a:pt x="25" y="132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5" name="Freeform 84"/>
            <p:cNvSpPr>
              <a:spLocks noChangeAspect="1"/>
            </p:cNvSpPr>
            <p:nvPr/>
          </p:nvSpPr>
          <p:spPr bwMode="auto">
            <a:xfrm>
              <a:off x="2627" y="1819"/>
              <a:ext cx="933" cy="338"/>
            </a:xfrm>
            <a:custGeom>
              <a:avLst/>
              <a:gdLst>
                <a:gd name="T0" fmla="*/ 932 w 933"/>
                <a:gd name="T1" fmla="*/ 263 h 338"/>
                <a:gd name="T2" fmla="*/ 813 w 933"/>
                <a:gd name="T3" fmla="*/ 337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263 h 338"/>
                <a:gd name="T10" fmla="*/ 932 w 933"/>
                <a:gd name="T11" fmla="*/ 263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3"/>
                <a:gd name="T19" fmla="*/ 0 h 338"/>
                <a:gd name="T20" fmla="*/ 933 w 933"/>
                <a:gd name="T21" fmla="*/ 338 h 3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6" name="Freeform 85"/>
            <p:cNvSpPr>
              <a:spLocks noChangeAspect="1"/>
            </p:cNvSpPr>
            <p:nvPr/>
          </p:nvSpPr>
          <p:spPr bwMode="auto">
            <a:xfrm>
              <a:off x="2627" y="1819"/>
              <a:ext cx="933" cy="338"/>
            </a:xfrm>
            <a:custGeom>
              <a:avLst/>
              <a:gdLst>
                <a:gd name="T0" fmla="*/ 932 w 933"/>
                <a:gd name="T1" fmla="*/ 263 h 338"/>
                <a:gd name="T2" fmla="*/ 813 w 933"/>
                <a:gd name="T3" fmla="*/ 337 h 338"/>
                <a:gd name="T4" fmla="*/ 0 w 933"/>
                <a:gd name="T5" fmla="*/ 75 h 338"/>
                <a:gd name="T6" fmla="*/ 122 w 933"/>
                <a:gd name="T7" fmla="*/ 0 h 338"/>
                <a:gd name="T8" fmla="*/ 932 w 933"/>
                <a:gd name="T9" fmla="*/ 263 h 338"/>
                <a:gd name="T10" fmla="*/ 932 w 933"/>
                <a:gd name="T11" fmla="*/ 263 h 3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3"/>
                <a:gd name="T19" fmla="*/ 0 h 338"/>
                <a:gd name="T20" fmla="*/ 933 w 933"/>
                <a:gd name="T21" fmla="*/ 338 h 3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7" name="Freeform 86"/>
            <p:cNvSpPr>
              <a:spLocks noChangeAspect="1"/>
            </p:cNvSpPr>
            <p:nvPr/>
          </p:nvSpPr>
          <p:spPr bwMode="auto">
            <a:xfrm>
              <a:off x="2985" y="1526"/>
              <a:ext cx="214" cy="925"/>
            </a:xfrm>
            <a:custGeom>
              <a:avLst/>
              <a:gdLst>
                <a:gd name="T0" fmla="*/ 213 w 214"/>
                <a:gd name="T1" fmla="*/ 0 h 925"/>
                <a:gd name="T2" fmla="*/ 95 w 214"/>
                <a:gd name="T3" fmla="*/ 75 h 925"/>
                <a:gd name="T4" fmla="*/ 0 w 214"/>
                <a:gd name="T5" fmla="*/ 924 h 925"/>
                <a:gd name="T6" fmla="*/ 120 w 214"/>
                <a:gd name="T7" fmla="*/ 845 h 925"/>
                <a:gd name="T8" fmla="*/ 213 w 214"/>
                <a:gd name="T9" fmla="*/ 0 h 925"/>
                <a:gd name="T10" fmla="*/ 213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925"/>
                <a:gd name="T20" fmla="*/ 214 w 214"/>
                <a:gd name="T21" fmla="*/ 925 h 9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8" name="Freeform 87"/>
            <p:cNvSpPr>
              <a:spLocks noChangeAspect="1"/>
            </p:cNvSpPr>
            <p:nvPr/>
          </p:nvSpPr>
          <p:spPr bwMode="auto">
            <a:xfrm>
              <a:off x="2985" y="1526"/>
              <a:ext cx="214" cy="925"/>
            </a:xfrm>
            <a:custGeom>
              <a:avLst/>
              <a:gdLst>
                <a:gd name="T0" fmla="*/ 213 w 214"/>
                <a:gd name="T1" fmla="*/ 0 h 925"/>
                <a:gd name="T2" fmla="*/ 95 w 214"/>
                <a:gd name="T3" fmla="*/ 75 h 925"/>
                <a:gd name="T4" fmla="*/ 0 w 214"/>
                <a:gd name="T5" fmla="*/ 924 h 925"/>
                <a:gd name="T6" fmla="*/ 120 w 214"/>
                <a:gd name="T7" fmla="*/ 845 h 925"/>
                <a:gd name="T8" fmla="*/ 213 w 214"/>
                <a:gd name="T9" fmla="*/ 0 h 925"/>
                <a:gd name="T10" fmla="*/ 213 w 214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925"/>
                <a:gd name="T20" fmla="*/ 214 w 214"/>
                <a:gd name="T21" fmla="*/ 925 h 9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9" name="Freeform 88"/>
            <p:cNvSpPr>
              <a:spLocks noChangeAspect="1"/>
            </p:cNvSpPr>
            <p:nvPr/>
          </p:nvSpPr>
          <p:spPr bwMode="auto">
            <a:xfrm>
              <a:off x="1872" y="2307"/>
              <a:ext cx="931" cy="340"/>
            </a:xfrm>
            <a:custGeom>
              <a:avLst/>
              <a:gdLst>
                <a:gd name="T0" fmla="*/ 930 w 931"/>
                <a:gd name="T1" fmla="*/ 263 h 340"/>
                <a:gd name="T2" fmla="*/ 812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930 w 931"/>
                <a:gd name="T9" fmla="*/ 263 h 340"/>
                <a:gd name="T10" fmla="*/ 930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1"/>
                <a:gd name="T19" fmla="*/ 0 h 340"/>
                <a:gd name="T20" fmla="*/ 931 w 931"/>
                <a:gd name="T21" fmla="*/ 340 h 3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0" name="Freeform 89"/>
            <p:cNvSpPr>
              <a:spLocks noChangeAspect="1"/>
            </p:cNvSpPr>
            <p:nvPr/>
          </p:nvSpPr>
          <p:spPr bwMode="auto">
            <a:xfrm>
              <a:off x="1872" y="2307"/>
              <a:ext cx="931" cy="340"/>
            </a:xfrm>
            <a:custGeom>
              <a:avLst/>
              <a:gdLst>
                <a:gd name="T0" fmla="*/ 930 w 931"/>
                <a:gd name="T1" fmla="*/ 263 h 340"/>
                <a:gd name="T2" fmla="*/ 812 w 931"/>
                <a:gd name="T3" fmla="*/ 339 h 340"/>
                <a:gd name="T4" fmla="*/ 0 w 931"/>
                <a:gd name="T5" fmla="*/ 78 h 340"/>
                <a:gd name="T6" fmla="*/ 119 w 931"/>
                <a:gd name="T7" fmla="*/ 0 h 340"/>
                <a:gd name="T8" fmla="*/ 930 w 931"/>
                <a:gd name="T9" fmla="*/ 263 h 340"/>
                <a:gd name="T10" fmla="*/ 930 w 931"/>
                <a:gd name="T11" fmla="*/ 263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1"/>
                <a:gd name="T19" fmla="*/ 0 h 340"/>
                <a:gd name="T20" fmla="*/ 931 w 931"/>
                <a:gd name="T21" fmla="*/ 340 h 3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1" name="Freeform 90"/>
            <p:cNvSpPr>
              <a:spLocks noChangeAspect="1"/>
            </p:cNvSpPr>
            <p:nvPr/>
          </p:nvSpPr>
          <p:spPr bwMode="auto">
            <a:xfrm>
              <a:off x="2231" y="2015"/>
              <a:ext cx="213" cy="925"/>
            </a:xfrm>
            <a:custGeom>
              <a:avLst/>
              <a:gdLst>
                <a:gd name="T0" fmla="*/ 212 w 213"/>
                <a:gd name="T1" fmla="*/ 0 h 925"/>
                <a:gd name="T2" fmla="*/ 94 w 213"/>
                <a:gd name="T3" fmla="*/ 77 h 925"/>
                <a:gd name="T4" fmla="*/ 0 w 213"/>
                <a:gd name="T5" fmla="*/ 924 h 925"/>
                <a:gd name="T6" fmla="*/ 119 w 213"/>
                <a:gd name="T7" fmla="*/ 845 h 925"/>
                <a:gd name="T8" fmla="*/ 212 w 213"/>
                <a:gd name="T9" fmla="*/ 0 h 925"/>
                <a:gd name="T10" fmla="*/ 212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925"/>
                <a:gd name="T20" fmla="*/ 213 w 213"/>
                <a:gd name="T21" fmla="*/ 925 h 9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2" name="Freeform 91"/>
            <p:cNvSpPr>
              <a:spLocks noChangeAspect="1"/>
            </p:cNvSpPr>
            <p:nvPr/>
          </p:nvSpPr>
          <p:spPr bwMode="auto">
            <a:xfrm>
              <a:off x="2231" y="2015"/>
              <a:ext cx="213" cy="925"/>
            </a:xfrm>
            <a:custGeom>
              <a:avLst/>
              <a:gdLst>
                <a:gd name="T0" fmla="*/ 212 w 213"/>
                <a:gd name="T1" fmla="*/ 0 h 925"/>
                <a:gd name="T2" fmla="*/ 94 w 213"/>
                <a:gd name="T3" fmla="*/ 77 h 925"/>
                <a:gd name="T4" fmla="*/ 0 w 213"/>
                <a:gd name="T5" fmla="*/ 924 h 925"/>
                <a:gd name="T6" fmla="*/ 119 w 213"/>
                <a:gd name="T7" fmla="*/ 845 h 925"/>
                <a:gd name="T8" fmla="*/ 212 w 213"/>
                <a:gd name="T9" fmla="*/ 0 h 925"/>
                <a:gd name="T10" fmla="*/ 212 w 213"/>
                <a:gd name="T11" fmla="*/ 0 h 9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3"/>
                <a:gd name="T19" fmla="*/ 0 h 925"/>
                <a:gd name="T20" fmla="*/ 213 w 213"/>
                <a:gd name="T21" fmla="*/ 925 h 9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3" name="Freeform 92"/>
            <p:cNvSpPr>
              <a:spLocks noChangeAspect="1"/>
            </p:cNvSpPr>
            <p:nvPr/>
          </p:nvSpPr>
          <p:spPr bwMode="auto">
            <a:xfrm>
              <a:off x="1705" y="2429"/>
              <a:ext cx="456" cy="617"/>
            </a:xfrm>
            <a:custGeom>
              <a:avLst/>
              <a:gdLst>
                <a:gd name="T0" fmla="*/ 180 w 456"/>
                <a:gd name="T1" fmla="*/ 338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75 h 617"/>
                <a:gd name="T8" fmla="*/ 455 w 456"/>
                <a:gd name="T9" fmla="*/ 551 h 617"/>
                <a:gd name="T10" fmla="*/ 355 w 456"/>
                <a:gd name="T11" fmla="*/ 616 h 617"/>
                <a:gd name="T12" fmla="*/ 180 w 456"/>
                <a:gd name="T13" fmla="*/ 338 h 617"/>
                <a:gd name="T14" fmla="*/ 180 w 456"/>
                <a:gd name="T15" fmla="*/ 338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6"/>
                <a:gd name="T25" fmla="*/ 0 h 617"/>
                <a:gd name="T26" fmla="*/ 456 w 456"/>
                <a:gd name="T27" fmla="*/ 617 h 6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4" name="Freeform 93"/>
            <p:cNvSpPr>
              <a:spLocks noChangeAspect="1"/>
            </p:cNvSpPr>
            <p:nvPr/>
          </p:nvSpPr>
          <p:spPr bwMode="auto">
            <a:xfrm>
              <a:off x="1705" y="2429"/>
              <a:ext cx="456" cy="617"/>
            </a:xfrm>
            <a:custGeom>
              <a:avLst/>
              <a:gdLst>
                <a:gd name="T0" fmla="*/ 180 w 456"/>
                <a:gd name="T1" fmla="*/ 338 h 617"/>
                <a:gd name="T2" fmla="*/ 0 w 456"/>
                <a:gd name="T3" fmla="*/ 62 h 617"/>
                <a:gd name="T4" fmla="*/ 99 w 456"/>
                <a:gd name="T5" fmla="*/ 0 h 617"/>
                <a:gd name="T6" fmla="*/ 277 w 456"/>
                <a:gd name="T7" fmla="*/ 275 h 617"/>
                <a:gd name="T8" fmla="*/ 455 w 456"/>
                <a:gd name="T9" fmla="*/ 551 h 617"/>
                <a:gd name="T10" fmla="*/ 355 w 456"/>
                <a:gd name="T11" fmla="*/ 616 h 617"/>
                <a:gd name="T12" fmla="*/ 180 w 456"/>
                <a:gd name="T13" fmla="*/ 338 h 617"/>
                <a:gd name="T14" fmla="*/ 180 w 456"/>
                <a:gd name="T15" fmla="*/ 338 h 6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6"/>
                <a:gd name="T25" fmla="*/ 0 h 617"/>
                <a:gd name="T26" fmla="*/ 456 w 456"/>
                <a:gd name="T27" fmla="*/ 617 h 6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5" name="Freeform 94"/>
            <p:cNvSpPr>
              <a:spLocks noChangeAspect="1"/>
            </p:cNvSpPr>
            <p:nvPr/>
          </p:nvSpPr>
          <p:spPr bwMode="auto">
            <a:xfrm>
              <a:off x="3106" y="1512"/>
              <a:ext cx="190" cy="141"/>
            </a:xfrm>
            <a:custGeom>
              <a:avLst/>
              <a:gdLst>
                <a:gd name="T0" fmla="*/ 189 w 190"/>
                <a:gd name="T1" fmla="*/ 140 h 141"/>
                <a:gd name="T2" fmla="*/ 172 w 190"/>
                <a:gd name="T3" fmla="*/ 137 h 141"/>
                <a:gd name="T4" fmla="*/ 151 w 190"/>
                <a:gd name="T5" fmla="*/ 135 h 141"/>
                <a:gd name="T6" fmla="*/ 129 w 190"/>
                <a:gd name="T7" fmla="*/ 131 h 141"/>
                <a:gd name="T8" fmla="*/ 110 w 190"/>
                <a:gd name="T9" fmla="*/ 124 h 141"/>
                <a:gd name="T10" fmla="*/ 90 w 190"/>
                <a:gd name="T11" fmla="*/ 120 h 141"/>
                <a:gd name="T12" fmla="*/ 71 w 190"/>
                <a:gd name="T13" fmla="*/ 114 h 141"/>
                <a:gd name="T14" fmla="*/ 53 w 190"/>
                <a:gd name="T15" fmla="*/ 108 h 141"/>
                <a:gd name="T16" fmla="*/ 39 w 190"/>
                <a:gd name="T17" fmla="*/ 101 h 141"/>
                <a:gd name="T18" fmla="*/ 28 w 190"/>
                <a:gd name="T19" fmla="*/ 94 h 141"/>
                <a:gd name="T20" fmla="*/ 23 w 190"/>
                <a:gd name="T21" fmla="*/ 87 h 141"/>
                <a:gd name="T22" fmla="*/ 23 w 190"/>
                <a:gd name="T23" fmla="*/ 87 h 141"/>
                <a:gd name="T24" fmla="*/ 18 w 190"/>
                <a:gd name="T25" fmla="*/ 80 h 141"/>
                <a:gd name="T26" fmla="*/ 12 w 190"/>
                <a:gd name="T27" fmla="*/ 71 h 141"/>
                <a:gd name="T28" fmla="*/ 7 w 190"/>
                <a:gd name="T29" fmla="*/ 63 h 141"/>
                <a:gd name="T30" fmla="*/ 5 w 190"/>
                <a:gd name="T31" fmla="*/ 55 h 141"/>
                <a:gd name="T32" fmla="*/ 2 w 190"/>
                <a:gd name="T33" fmla="*/ 46 h 141"/>
                <a:gd name="T34" fmla="*/ 0 w 190"/>
                <a:gd name="T35" fmla="*/ 36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189 w 190"/>
                <a:gd name="T45" fmla="*/ 140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0"/>
                <a:gd name="T70" fmla="*/ 0 h 141"/>
                <a:gd name="T71" fmla="*/ 190 w 190"/>
                <a:gd name="T72" fmla="*/ 141 h 14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  <a:lnTo>
                    <a:pt x="189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6" name="Freeform 95"/>
            <p:cNvSpPr>
              <a:spLocks noChangeAspect="1"/>
            </p:cNvSpPr>
            <p:nvPr/>
          </p:nvSpPr>
          <p:spPr bwMode="auto">
            <a:xfrm>
              <a:off x="3106" y="1512"/>
              <a:ext cx="190" cy="141"/>
            </a:xfrm>
            <a:custGeom>
              <a:avLst/>
              <a:gdLst>
                <a:gd name="T0" fmla="*/ 189 w 190"/>
                <a:gd name="T1" fmla="*/ 140 h 141"/>
                <a:gd name="T2" fmla="*/ 172 w 190"/>
                <a:gd name="T3" fmla="*/ 137 h 141"/>
                <a:gd name="T4" fmla="*/ 151 w 190"/>
                <a:gd name="T5" fmla="*/ 135 h 141"/>
                <a:gd name="T6" fmla="*/ 129 w 190"/>
                <a:gd name="T7" fmla="*/ 131 h 141"/>
                <a:gd name="T8" fmla="*/ 110 w 190"/>
                <a:gd name="T9" fmla="*/ 124 h 141"/>
                <a:gd name="T10" fmla="*/ 90 w 190"/>
                <a:gd name="T11" fmla="*/ 120 h 141"/>
                <a:gd name="T12" fmla="*/ 71 w 190"/>
                <a:gd name="T13" fmla="*/ 114 h 141"/>
                <a:gd name="T14" fmla="*/ 53 w 190"/>
                <a:gd name="T15" fmla="*/ 108 h 141"/>
                <a:gd name="T16" fmla="*/ 39 w 190"/>
                <a:gd name="T17" fmla="*/ 101 h 141"/>
                <a:gd name="T18" fmla="*/ 28 w 190"/>
                <a:gd name="T19" fmla="*/ 94 h 141"/>
                <a:gd name="T20" fmla="*/ 23 w 190"/>
                <a:gd name="T21" fmla="*/ 87 h 141"/>
                <a:gd name="T22" fmla="*/ 23 w 190"/>
                <a:gd name="T23" fmla="*/ 87 h 141"/>
                <a:gd name="T24" fmla="*/ 18 w 190"/>
                <a:gd name="T25" fmla="*/ 80 h 141"/>
                <a:gd name="T26" fmla="*/ 12 w 190"/>
                <a:gd name="T27" fmla="*/ 71 h 141"/>
                <a:gd name="T28" fmla="*/ 7 w 190"/>
                <a:gd name="T29" fmla="*/ 63 h 141"/>
                <a:gd name="T30" fmla="*/ 5 w 190"/>
                <a:gd name="T31" fmla="*/ 55 h 141"/>
                <a:gd name="T32" fmla="*/ 2 w 190"/>
                <a:gd name="T33" fmla="*/ 46 h 141"/>
                <a:gd name="T34" fmla="*/ 0 w 190"/>
                <a:gd name="T35" fmla="*/ 36 h 141"/>
                <a:gd name="T36" fmla="*/ 0 w 190"/>
                <a:gd name="T37" fmla="*/ 27 h 141"/>
                <a:gd name="T38" fmla="*/ 0 w 190"/>
                <a:gd name="T39" fmla="*/ 17 h 141"/>
                <a:gd name="T40" fmla="*/ 2 w 190"/>
                <a:gd name="T41" fmla="*/ 8 h 141"/>
                <a:gd name="T42" fmla="*/ 5 w 190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0"/>
                <a:gd name="T67" fmla="*/ 0 h 141"/>
                <a:gd name="T68" fmla="*/ 190 w 190"/>
                <a:gd name="T69" fmla="*/ 141 h 1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7" name="Freeform 96"/>
            <p:cNvSpPr>
              <a:spLocks noChangeAspect="1"/>
            </p:cNvSpPr>
            <p:nvPr/>
          </p:nvSpPr>
          <p:spPr bwMode="auto">
            <a:xfrm>
              <a:off x="3179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166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7"/>
                <a:gd name="T103" fmla="*/ 0 h 130"/>
                <a:gd name="T104" fmla="*/ 167 w 167"/>
                <a:gd name="T105" fmla="*/ 130 h 1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  <a:lnTo>
                    <a:pt x="166" y="12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8" name="Freeform 97"/>
            <p:cNvSpPr>
              <a:spLocks noChangeAspect="1"/>
            </p:cNvSpPr>
            <p:nvPr/>
          </p:nvSpPr>
          <p:spPr bwMode="auto">
            <a:xfrm>
              <a:off x="3179" y="1580"/>
              <a:ext cx="167" cy="130"/>
            </a:xfrm>
            <a:custGeom>
              <a:avLst/>
              <a:gdLst>
                <a:gd name="T0" fmla="*/ 166 w 167"/>
                <a:gd name="T1" fmla="*/ 129 h 130"/>
                <a:gd name="T2" fmla="*/ 153 w 167"/>
                <a:gd name="T3" fmla="*/ 124 h 130"/>
                <a:gd name="T4" fmla="*/ 138 w 167"/>
                <a:gd name="T5" fmla="*/ 121 h 130"/>
                <a:gd name="T6" fmla="*/ 124 w 167"/>
                <a:gd name="T7" fmla="*/ 116 h 130"/>
                <a:gd name="T8" fmla="*/ 111 w 167"/>
                <a:gd name="T9" fmla="*/ 112 h 130"/>
                <a:gd name="T10" fmla="*/ 96 w 167"/>
                <a:gd name="T11" fmla="*/ 105 h 130"/>
                <a:gd name="T12" fmla="*/ 82 w 167"/>
                <a:gd name="T13" fmla="*/ 99 h 130"/>
                <a:gd name="T14" fmla="*/ 67 w 167"/>
                <a:gd name="T15" fmla="*/ 93 h 130"/>
                <a:gd name="T16" fmla="*/ 54 w 167"/>
                <a:gd name="T17" fmla="*/ 87 h 130"/>
                <a:gd name="T18" fmla="*/ 41 w 167"/>
                <a:gd name="T19" fmla="*/ 76 h 130"/>
                <a:gd name="T20" fmla="*/ 29 w 167"/>
                <a:gd name="T21" fmla="*/ 66 h 130"/>
                <a:gd name="T22" fmla="*/ 29 w 167"/>
                <a:gd name="T23" fmla="*/ 66 h 130"/>
                <a:gd name="T24" fmla="*/ 18 w 167"/>
                <a:gd name="T25" fmla="*/ 55 h 130"/>
                <a:gd name="T26" fmla="*/ 9 w 167"/>
                <a:gd name="T27" fmla="*/ 47 h 130"/>
                <a:gd name="T28" fmla="*/ 4 w 167"/>
                <a:gd name="T29" fmla="*/ 38 h 130"/>
                <a:gd name="T30" fmla="*/ 2 w 167"/>
                <a:gd name="T31" fmla="*/ 29 h 130"/>
                <a:gd name="T32" fmla="*/ 0 w 167"/>
                <a:gd name="T33" fmla="*/ 23 h 130"/>
                <a:gd name="T34" fmla="*/ 0 w 167"/>
                <a:gd name="T35" fmla="*/ 17 h 130"/>
                <a:gd name="T36" fmla="*/ 0 w 167"/>
                <a:gd name="T37" fmla="*/ 13 h 130"/>
                <a:gd name="T38" fmla="*/ 2 w 167"/>
                <a:gd name="T39" fmla="*/ 8 h 130"/>
                <a:gd name="T40" fmla="*/ 2 w 167"/>
                <a:gd name="T41" fmla="*/ 4 h 130"/>
                <a:gd name="T42" fmla="*/ 4 w 167"/>
                <a:gd name="T43" fmla="*/ 0 h 130"/>
                <a:gd name="T44" fmla="*/ 4 w 167"/>
                <a:gd name="T45" fmla="*/ 0 h 130"/>
                <a:gd name="T46" fmla="*/ 4 w 167"/>
                <a:gd name="T47" fmla="*/ 0 h 130"/>
                <a:gd name="T48" fmla="*/ 9 w 167"/>
                <a:gd name="T49" fmla="*/ 0 h 130"/>
                <a:gd name="T50" fmla="*/ 16 w 167"/>
                <a:gd name="T51" fmla="*/ 2 h 130"/>
                <a:gd name="T52" fmla="*/ 27 w 167"/>
                <a:gd name="T53" fmla="*/ 4 h 130"/>
                <a:gd name="T54" fmla="*/ 37 w 167"/>
                <a:gd name="T55" fmla="*/ 8 h 130"/>
                <a:gd name="T56" fmla="*/ 50 w 167"/>
                <a:gd name="T57" fmla="*/ 11 h 130"/>
                <a:gd name="T58" fmla="*/ 60 w 167"/>
                <a:gd name="T59" fmla="*/ 15 h 130"/>
                <a:gd name="T60" fmla="*/ 71 w 167"/>
                <a:gd name="T61" fmla="*/ 17 h 130"/>
                <a:gd name="T62" fmla="*/ 82 w 167"/>
                <a:gd name="T63" fmla="*/ 22 h 130"/>
                <a:gd name="T64" fmla="*/ 87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7"/>
                <a:gd name="T100" fmla="*/ 0 h 130"/>
                <a:gd name="T101" fmla="*/ 167 w 167"/>
                <a:gd name="T102" fmla="*/ 130 h 1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9" name="Freeform 98"/>
            <p:cNvSpPr>
              <a:spLocks noChangeAspect="1"/>
            </p:cNvSpPr>
            <p:nvPr/>
          </p:nvSpPr>
          <p:spPr bwMode="auto">
            <a:xfrm>
              <a:off x="3258" y="1678"/>
              <a:ext cx="131" cy="95"/>
            </a:xfrm>
            <a:custGeom>
              <a:avLst/>
              <a:gdLst>
                <a:gd name="T0" fmla="*/ 130 w 131"/>
                <a:gd name="T1" fmla="*/ 94 h 95"/>
                <a:gd name="T2" fmla="*/ 115 w 131"/>
                <a:gd name="T3" fmla="*/ 87 h 95"/>
                <a:gd name="T4" fmla="*/ 99 w 131"/>
                <a:gd name="T5" fmla="*/ 80 h 95"/>
                <a:gd name="T6" fmla="*/ 83 w 131"/>
                <a:gd name="T7" fmla="*/ 76 h 95"/>
                <a:gd name="T8" fmla="*/ 69 w 131"/>
                <a:gd name="T9" fmla="*/ 70 h 95"/>
                <a:gd name="T10" fmla="*/ 56 w 131"/>
                <a:gd name="T11" fmla="*/ 64 h 95"/>
                <a:gd name="T12" fmla="*/ 44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41 w 131"/>
                <a:gd name="T37" fmla="*/ 0 h 95"/>
                <a:gd name="T38" fmla="*/ 53 w 131"/>
                <a:gd name="T39" fmla="*/ 0 h 95"/>
                <a:gd name="T40" fmla="*/ 65 w 131"/>
                <a:gd name="T41" fmla="*/ 2 h 95"/>
                <a:gd name="T42" fmla="*/ 78 w 131"/>
                <a:gd name="T43" fmla="*/ 6 h 95"/>
                <a:gd name="T44" fmla="*/ 130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1"/>
                <a:gd name="T70" fmla="*/ 0 h 95"/>
                <a:gd name="T71" fmla="*/ 131 w 131"/>
                <a:gd name="T72" fmla="*/ 95 h 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  <a:lnTo>
                    <a:pt x="130" y="9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0" name="Freeform 99"/>
            <p:cNvSpPr>
              <a:spLocks noChangeAspect="1"/>
            </p:cNvSpPr>
            <p:nvPr/>
          </p:nvSpPr>
          <p:spPr bwMode="auto">
            <a:xfrm>
              <a:off x="3258" y="1678"/>
              <a:ext cx="131" cy="95"/>
            </a:xfrm>
            <a:custGeom>
              <a:avLst/>
              <a:gdLst>
                <a:gd name="T0" fmla="*/ 130 w 131"/>
                <a:gd name="T1" fmla="*/ 94 h 95"/>
                <a:gd name="T2" fmla="*/ 115 w 131"/>
                <a:gd name="T3" fmla="*/ 87 h 95"/>
                <a:gd name="T4" fmla="*/ 99 w 131"/>
                <a:gd name="T5" fmla="*/ 80 h 95"/>
                <a:gd name="T6" fmla="*/ 83 w 131"/>
                <a:gd name="T7" fmla="*/ 76 h 95"/>
                <a:gd name="T8" fmla="*/ 69 w 131"/>
                <a:gd name="T9" fmla="*/ 70 h 95"/>
                <a:gd name="T10" fmla="*/ 56 w 131"/>
                <a:gd name="T11" fmla="*/ 64 h 95"/>
                <a:gd name="T12" fmla="*/ 44 w 131"/>
                <a:gd name="T13" fmla="*/ 57 h 95"/>
                <a:gd name="T14" fmla="*/ 30 w 131"/>
                <a:gd name="T15" fmla="*/ 47 h 95"/>
                <a:gd name="T16" fmla="*/ 18 w 131"/>
                <a:gd name="T17" fmla="*/ 36 h 95"/>
                <a:gd name="T18" fmla="*/ 7 w 131"/>
                <a:gd name="T19" fmla="*/ 24 h 95"/>
                <a:gd name="T20" fmla="*/ 0 w 131"/>
                <a:gd name="T21" fmla="*/ 11 h 95"/>
                <a:gd name="T22" fmla="*/ 0 w 131"/>
                <a:gd name="T23" fmla="*/ 11 h 95"/>
                <a:gd name="T24" fmla="*/ 2 w 131"/>
                <a:gd name="T25" fmla="*/ 11 h 95"/>
                <a:gd name="T26" fmla="*/ 3 w 131"/>
                <a:gd name="T27" fmla="*/ 8 h 95"/>
                <a:gd name="T28" fmla="*/ 7 w 131"/>
                <a:gd name="T29" fmla="*/ 6 h 95"/>
                <a:gd name="T30" fmla="*/ 14 w 131"/>
                <a:gd name="T31" fmla="*/ 4 h 95"/>
                <a:gd name="T32" fmla="*/ 23 w 131"/>
                <a:gd name="T33" fmla="*/ 2 h 95"/>
                <a:gd name="T34" fmla="*/ 30 w 131"/>
                <a:gd name="T35" fmla="*/ 2 h 95"/>
                <a:gd name="T36" fmla="*/ 41 w 131"/>
                <a:gd name="T37" fmla="*/ 0 h 95"/>
                <a:gd name="T38" fmla="*/ 53 w 131"/>
                <a:gd name="T39" fmla="*/ 0 h 95"/>
                <a:gd name="T40" fmla="*/ 65 w 131"/>
                <a:gd name="T41" fmla="*/ 2 h 95"/>
                <a:gd name="T42" fmla="*/ 78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1"/>
                <a:gd name="T67" fmla="*/ 0 h 95"/>
                <a:gd name="T68" fmla="*/ 131 w 131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1" name="Freeform 100"/>
            <p:cNvSpPr>
              <a:spLocks noChangeAspect="1"/>
            </p:cNvSpPr>
            <p:nvPr/>
          </p:nvSpPr>
          <p:spPr bwMode="auto">
            <a:xfrm>
              <a:off x="3306" y="1753"/>
              <a:ext cx="165" cy="134"/>
            </a:xfrm>
            <a:custGeom>
              <a:avLst/>
              <a:gdLst>
                <a:gd name="T0" fmla="*/ 164 w 165"/>
                <a:gd name="T1" fmla="*/ 133 h 134"/>
                <a:gd name="T2" fmla="*/ 151 w 165"/>
                <a:gd name="T3" fmla="*/ 128 h 134"/>
                <a:gd name="T4" fmla="*/ 140 w 165"/>
                <a:gd name="T5" fmla="*/ 124 h 134"/>
                <a:gd name="T6" fmla="*/ 128 w 165"/>
                <a:gd name="T7" fmla="*/ 119 h 134"/>
                <a:gd name="T8" fmla="*/ 115 w 165"/>
                <a:gd name="T9" fmla="*/ 114 h 134"/>
                <a:gd name="T10" fmla="*/ 103 w 165"/>
                <a:gd name="T11" fmla="*/ 107 h 134"/>
                <a:gd name="T12" fmla="*/ 90 w 165"/>
                <a:gd name="T13" fmla="*/ 101 h 134"/>
                <a:gd name="T14" fmla="*/ 80 w 165"/>
                <a:gd name="T15" fmla="*/ 93 h 134"/>
                <a:gd name="T16" fmla="*/ 67 w 165"/>
                <a:gd name="T17" fmla="*/ 84 h 134"/>
                <a:gd name="T18" fmla="*/ 56 w 165"/>
                <a:gd name="T19" fmla="*/ 75 h 134"/>
                <a:gd name="T20" fmla="*/ 48 w 165"/>
                <a:gd name="T21" fmla="*/ 63 h 134"/>
                <a:gd name="T22" fmla="*/ 48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52 w 165"/>
                <a:gd name="T47" fmla="*/ 0 h 134"/>
                <a:gd name="T48" fmla="*/ 67 w 165"/>
                <a:gd name="T49" fmla="*/ 2 h 134"/>
                <a:gd name="T50" fmla="*/ 81 w 165"/>
                <a:gd name="T51" fmla="*/ 4 h 134"/>
                <a:gd name="T52" fmla="*/ 94 w 165"/>
                <a:gd name="T53" fmla="*/ 8 h 134"/>
                <a:gd name="T54" fmla="*/ 106 w 165"/>
                <a:gd name="T55" fmla="*/ 13 h 134"/>
                <a:gd name="T56" fmla="*/ 164 w 165"/>
                <a:gd name="T57" fmla="*/ 133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134"/>
                <a:gd name="T89" fmla="*/ 165 w 165"/>
                <a:gd name="T90" fmla="*/ 134 h 1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  <a:lnTo>
                    <a:pt x="164" y="13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2" name="Freeform 101"/>
            <p:cNvSpPr>
              <a:spLocks noChangeAspect="1"/>
            </p:cNvSpPr>
            <p:nvPr/>
          </p:nvSpPr>
          <p:spPr bwMode="auto">
            <a:xfrm>
              <a:off x="3306" y="1753"/>
              <a:ext cx="165" cy="134"/>
            </a:xfrm>
            <a:custGeom>
              <a:avLst/>
              <a:gdLst>
                <a:gd name="T0" fmla="*/ 164 w 165"/>
                <a:gd name="T1" fmla="*/ 133 h 134"/>
                <a:gd name="T2" fmla="*/ 151 w 165"/>
                <a:gd name="T3" fmla="*/ 128 h 134"/>
                <a:gd name="T4" fmla="*/ 140 w 165"/>
                <a:gd name="T5" fmla="*/ 124 h 134"/>
                <a:gd name="T6" fmla="*/ 128 w 165"/>
                <a:gd name="T7" fmla="*/ 119 h 134"/>
                <a:gd name="T8" fmla="*/ 115 w 165"/>
                <a:gd name="T9" fmla="*/ 114 h 134"/>
                <a:gd name="T10" fmla="*/ 103 w 165"/>
                <a:gd name="T11" fmla="*/ 107 h 134"/>
                <a:gd name="T12" fmla="*/ 90 w 165"/>
                <a:gd name="T13" fmla="*/ 101 h 134"/>
                <a:gd name="T14" fmla="*/ 80 w 165"/>
                <a:gd name="T15" fmla="*/ 93 h 134"/>
                <a:gd name="T16" fmla="*/ 67 w 165"/>
                <a:gd name="T17" fmla="*/ 84 h 134"/>
                <a:gd name="T18" fmla="*/ 56 w 165"/>
                <a:gd name="T19" fmla="*/ 75 h 134"/>
                <a:gd name="T20" fmla="*/ 48 w 165"/>
                <a:gd name="T21" fmla="*/ 63 h 134"/>
                <a:gd name="T22" fmla="*/ 48 w 165"/>
                <a:gd name="T23" fmla="*/ 63 h 134"/>
                <a:gd name="T24" fmla="*/ 31 w 165"/>
                <a:gd name="T25" fmla="*/ 45 h 134"/>
                <a:gd name="T26" fmla="*/ 23 w 165"/>
                <a:gd name="T27" fmla="*/ 27 h 134"/>
                <a:gd name="T28" fmla="*/ 14 w 165"/>
                <a:gd name="T29" fmla="*/ 17 h 134"/>
                <a:gd name="T30" fmla="*/ 6 w 165"/>
                <a:gd name="T31" fmla="*/ 6 h 134"/>
                <a:gd name="T32" fmla="*/ 0 w 165"/>
                <a:gd name="T33" fmla="*/ 0 h 134"/>
                <a:gd name="T34" fmla="*/ 0 w 165"/>
                <a:gd name="T35" fmla="*/ 0 h 134"/>
                <a:gd name="T36" fmla="*/ 2 w 165"/>
                <a:gd name="T37" fmla="*/ 0 h 134"/>
                <a:gd name="T38" fmla="*/ 6 w 165"/>
                <a:gd name="T39" fmla="*/ 0 h 134"/>
                <a:gd name="T40" fmla="*/ 14 w 165"/>
                <a:gd name="T41" fmla="*/ 0 h 134"/>
                <a:gd name="T42" fmla="*/ 27 w 165"/>
                <a:gd name="T43" fmla="*/ 0 h 134"/>
                <a:gd name="T44" fmla="*/ 39 w 165"/>
                <a:gd name="T45" fmla="*/ 0 h 134"/>
                <a:gd name="T46" fmla="*/ 52 w 165"/>
                <a:gd name="T47" fmla="*/ 0 h 134"/>
                <a:gd name="T48" fmla="*/ 67 w 165"/>
                <a:gd name="T49" fmla="*/ 2 h 134"/>
                <a:gd name="T50" fmla="*/ 81 w 165"/>
                <a:gd name="T51" fmla="*/ 4 h 134"/>
                <a:gd name="T52" fmla="*/ 94 w 165"/>
                <a:gd name="T53" fmla="*/ 8 h 134"/>
                <a:gd name="T54" fmla="*/ 106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5"/>
                <a:gd name="T85" fmla="*/ 0 h 134"/>
                <a:gd name="T86" fmla="*/ 165 w 165"/>
                <a:gd name="T87" fmla="*/ 134 h 13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3" name="Freeform 102"/>
            <p:cNvSpPr>
              <a:spLocks noChangeAspect="1"/>
            </p:cNvSpPr>
            <p:nvPr/>
          </p:nvSpPr>
          <p:spPr bwMode="auto">
            <a:xfrm>
              <a:off x="3390" y="1859"/>
              <a:ext cx="146" cy="141"/>
            </a:xfrm>
            <a:custGeom>
              <a:avLst/>
              <a:gdLst>
                <a:gd name="T0" fmla="*/ 145 w 146"/>
                <a:gd name="T1" fmla="*/ 140 h 141"/>
                <a:gd name="T2" fmla="*/ 133 w 146"/>
                <a:gd name="T3" fmla="*/ 135 h 141"/>
                <a:gd name="T4" fmla="*/ 119 w 146"/>
                <a:gd name="T5" fmla="*/ 132 h 141"/>
                <a:gd name="T6" fmla="*/ 106 w 146"/>
                <a:gd name="T7" fmla="*/ 125 h 141"/>
                <a:gd name="T8" fmla="*/ 91 w 146"/>
                <a:gd name="T9" fmla="*/ 117 h 141"/>
                <a:gd name="T10" fmla="*/ 76 w 146"/>
                <a:gd name="T11" fmla="*/ 109 h 141"/>
                <a:gd name="T12" fmla="*/ 61 w 146"/>
                <a:gd name="T13" fmla="*/ 100 h 141"/>
                <a:gd name="T14" fmla="*/ 48 w 146"/>
                <a:gd name="T15" fmla="*/ 89 h 141"/>
                <a:gd name="T16" fmla="*/ 36 w 146"/>
                <a:gd name="T17" fmla="*/ 79 h 141"/>
                <a:gd name="T18" fmla="*/ 25 w 146"/>
                <a:gd name="T19" fmla="*/ 66 h 141"/>
                <a:gd name="T20" fmla="*/ 17 w 146"/>
                <a:gd name="T21" fmla="*/ 56 h 141"/>
                <a:gd name="T22" fmla="*/ 17 w 146"/>
                <a:gd name="T23" fmla="*/ 56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46 w 146"/>
                <a:gd name="T45" fmla="*/ 6 h 141"/>
                <a:gd name="T46" fmla="*/ 55 w 146"/>
                <a:gd name="T47" fmla="*/ 8 h 141"/>
                <a:gd name="T48" fmla="*/ 66 w 146"/>
                <a:gd name="T49" fmla="*/ 10 h 141"/>
                <a:gd name="T50" fmla="*/ 74 w 146"/>
                <a:gd name="T51" fmla="*/ 13 h 141"/>
                <a:gd name="T52" fmla="*/ 83 w 146"/>
                <a:gd name="T53" fmla="*/ 16 h 141"/>
                <a:gd name="T54" fmla="*/ 91 w 146"/>
                <a:gd name="T55" fmla="*/ 22 h 141"/>
                <a:gd name="T56" fmla="*/ 145 w 146"/>
                <a:gd name="T57" fmla="*/ 140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41"/>
                <a:gd name="T89" fmla="*/ 146 w 146"/>
                <a:gd name="T90" fmla="*/ 141 h 14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  <a:lnTo>
                    <a:pt x="145" y="14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4" name="Freeform 103"/>
            <p:cNvSpPr>
              <a:spLocks noChangeAspect="1"/>
            </p:cNvSpPr>
            <p:nvPr/>
          </p:nvSpPr>
          <p:spPr bwMode="auto">
            <a:xfrm>
              <a:off x="3390" y="1859"/>
              <a:ext cx="146" cy="141"/>
            </a:xfrm>
            <a:custGeom>
              <a:avLst/>
              <a:gdLst>
                <a:gd name="T0" fmla="*/ 145 w 146"/>
                <a:gd name="T1" fmla="*/ 140 h 141"/>
                <a:gd name="T2" fmla="*/ 133 w 146"/>
                <a:gd name="T3" fmla="*/ 135 h 141"/>
                <a:gd name="T4" fmla="*/ 119 w 146"/>
                <a:gd name="T5" fmla="*/ 132 h 141"/>
                <a:gd name="T6" fmla="*/ 106 w 146"/>
                <a:gd name="T7" fmla="*/ 125 h 141"/>
                <a:gd name="T8" fmla="*/ 91 w 146"/>
                <a:gd name="T9" fmla="*/ 117 h 141"/>
                <a:gd name="T10" fmla="*/ 76 w 146"/>
                <a:gd name="T11" fmla="*/ 109 h 141"/>
                <a:gd name="T12" fmla="*/ 61 w 146"/>
                <a:gd name="T13" fmla="*/ 100 h 141"/>
                <a:gd name="T14" fmla="*/ 48 w 146"/>
                <a:gd name="T15" fmla="*/ 89 h 141"/>
                <a:gd name="T16" fmla="*/ 36 w 146"/>
                <a:gd name="T17" fmla="*/ 79 h 141"/>
                <a:gd name="T18" fmla="*/ 25 w 146"/>
                <a:gd name="T19" fmla="*/ 66 h 141"/>
                <a:gd name="T20" fmla="*/ 17 w 146"/>
                <a:gd name="T21" fmla="*/ 56 h 141"/>
                <a:gd name="T22" fmla="*/ 17 w 146"/>
                <a:gd name="T23" fmla="*/ 56 h 141"/>
                <a:gd name="T24" fmla="*/ 4 w 146"/>
                <a:gd name="T25" fmla="*/ 33 h 141"/>
                <a:gd name="T26" fmla="*/ 0 w 146"/>
                <a:gd name="T27" fmla="*/ 18 h 141"/>
                <a:gd name="T28" fmla="*/ 0 w 146"/>
                <a:gd name="T29" fmla="*/ 8 h 141"/>
                <a:gd name="T30" fmla="*/ 0 w 146"/>
                <a:gd name="T31" fmla="*/ 2 h 141"/>
                <a:gd name="T32" fmla="*/ 2 w 146"/>
                <a:gd name="T33" fmla="*/ 0 h 141"/>
                <a:gd name="T34" fmla="*/ 2 w 146"/>
                <a:gd name="T35" fmla="*/ 0 h 141"/>
                <a:gd name="T36" fmla="*/ 11 w 146"/>
                <a:gd name="T37" fmla="*/ 2 h 141"/>
                <a:gd name="T38" fmla="*/ 19 w 146"/>
                <a:gd name="T39" fmla="*/ 2 h 141"/>
                <a:gd name="T40" fmla="*/ 27 w 146"/>
                <a:gd name="T41" fmla="*/ 2 h 141"/>
                <a:gd name="T42" fmla="*/ 36 w 146"/>
                <a:gd name="T43" fmla="*/ 4 h 141"/>
                <a:gd name="T44" fmla="*/ 46 w 146"/>
                <a:gd name="T45" fmla="*/ 6 h 141"/>
                <a:gd name="T46" fmla="*/ 55 w 146"/>
                <a:gd name="T47" fmla="*/ 8 h 141"/>
                <a:gd name="T48" fmla="*/ 66 w 146"/>
                <a:gd name="T49" fmla="*/ 10 h 141"/>
                <a:gd name="T50" fmla="*/ 74 w 146"/>
                <a:gd name="T51" fmla="*/ 13 h 141"/>
                <a:gd name="T52" fmla="*/ 83 w 146"/>
                <a:gd name="T53" fmla="*/ 16 h 141"/>
                <a:gd name="T54" fmla="*/ 91 w 146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6"/>
                <a:gd name="T85" fmla="*/ 0 h 141"/>
                <a:gd name="T86" fmla="*/ 146 w 146"/>
                <a:gd name="T87" fmla="*/ 141 h 14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5" name="Freeform 104"/>
            <p:cNvSpPr>
              <a:spLocks noChangeAspect="1"/>
            </p:cNvSpPr>
            <p:nvPr/>
          </p:nvSpPr>
          <p:spPr bwMode="auto">
            <a:xfrm>
              <a:off x="3437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91 w 92"/>
                <a:gd name="T45" fmla="*/ 142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2"/>
                <a:gd name="T70" fmla="*/ 0 h 143"/>
                <a:gd name="T71" fmla="*/ 92 w 92"/>
                <a:gd name="T72" fmla="*/ 143 h 14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  <a:lnTo>
                    <a:pt x="91" y="14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6" name="Freeform 105"/>
            <p:cNvSpPr>
              <a:spLocks noChangeAspect="1"/>
            </p:cNvSpPr>
            <p:nvPr/>
          </p:nvSpPr>
          <p:spPr bwMode="auto">
            <a:xfrm>
              <a:off x="3437" y="1975"/>
              <a:ext cx="92" cy="143"/>
            </a:xfrm>
            <a:custGeom>
              <a:avLst/>
              <a:gdLst>
                <a:gd name="T0" fmla="*/ 91 w 92"/>
                <a:gd name="T1" fmla="*/ 142 h 143"/>
                <a:gd name="T2" fmla="*/ 82 w 92"/>
                <a:gd name="T3" fmla="*/ 133 h 143"/>
                <a:gd name="T4" fmla="*/ 72 w 92"/>
                <a:gd name="T5" fmla="*/ 124 h 143"/>
                <a:gd name="T6" fmla="*/ 61 w 92"/>
                <a:gd name="T7" fmla="*/ 116 h 143"/>
                <a:gd name="T8" fmla="*/ 52 w 92"/>
                <a:gd name="T9" fmla="*/ 105 h 143"/>
                <a:gd name="T10" fmla="*/ 40 w 92"/>
                <a:gd name="T11" fmla="*/ 94 h 143"/>
                <a:gd name="T12" fmla="*/ 31 w 92"/>
                <a:gd name="T13" fmla="*/ 80 h 143"/>
                <a:gd name="T14" fmla="*/ 21 w 92"/>
                <a:gd name="T15" fmla="*/ 66 h 143"/>
                <a:gd name="T16" fmla="*/ 13 w 92"/>
                <a:gd name="T17" fmla="*/ 46 h 143"/>
                <a:gd name="T18" fmla="*/ 6 w 92"/>
                <a:gd name="T19" fmla="*/ 25 h 143"/>
                <a:gd name="T20" fmla="*/ 0 w 92"/>
                <a:gd name="T21" fmla="*/ 0 h 143"/>
                <a:gd name="T22" fmla="*/ 0 w 92"/>
                <a:gd name="T23" fmla="*/ 0 h 143"/>
                <a:gd name="T24" fmla="*/ 2 w 92"/>
                <a:gd name="T25" fmla="*/ 0 h 143"/>
                <a:gd name="T26" fmla="*/ 6 w 92"/>
                <a:gd name="T27" fmla="*/ 0 h 143"/>
                <a:gd name="T28" fmla="*/ 13 w 92"/>
                <a:gd name="T29" fmla="*/ 2 h 143"/>
                <a:gd name="T30" fmla="*/ 24 w 92"/>
                <a:gd name="T31" fmla="*/ 2 h 143"/>
                <a:gd name="T32" fmla="*/ 31 w 92"/>
                <a:gd name="T33" fmla="*/ 4 h 143"/>
                <a:gd name="T34" fmla="*/ 42 w 92"/>
                <a:gd name="T35" fmla="*/ 6 h 143"/>
                <a:gd name="T36" fmla="*/ 52 w 92"/>
                <a:gd name="T37" fmla="*/ 11 h 143"/>
                <a:gd name="T38" fmla="*/ 63 w 92"/>
                <a:gd name="T39" fmla="*/ 15 h 143"/>
                <a:gd name="T40" fmla="*/ 74 w 92"/>
                <a:gd name="T41" fmla="*/ 19 h 143"/>
                <a:gd name="T42" fmla="*/ 82 w 92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2"/>
                <a:gd name="T67" fmla="*/ 0 h 143"/>
                <a:gd name="T68" fmla="*/ 92 w 92"/>
                <a:gd name="T69" fmla="*/ 143 h 14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7" name="Freeform 106"/>
            <p:cNvSpPr>
              <a:spLocks noChangeAspect="1"/>
            </p:cNvSpPr>
            <p:nvPr/>
          </p:nvSpPr>
          <p:spPr bwMode="auto">
            <a:xfrm>
              <a:off x="3461" y="2088"/>
              <a:ext cx="89" cy="197"/>
            </a:xfrm>
            <a:custGeom>
              <a:avLst/>
              <a:gdLst>
                <a:gd name="T0" fmla="*/ 81 w 89"/>
                <a:gd name="T1" fmla="*/ 196 h 197"/>
                <a:gd name="T2" fmla="*/ 73 w 89"/>
                <a:gd name="T3" fmla="*/ 182 h 197"/>
                <a:gd name="T4" fmla="*/ 62 w 89"/>
                <a:gd name="T5" fmla="*/ 166 h 197"/>
                <a:gd name="T6" fmla="*/ 53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51 w 89"/>
                <a:gd name="T37" fmla="*/ 5 h 197"/>
                <a:gd name="T38" fmla="*/ 64 w 89"/>
                <a:gd name="T39" fmla="*/ 12 h 197"/>
                <a:gd name="T40" fmla="*/ 77 w 89"/>
                <a:gd name="T41" fmla="*/ 20 h 197"/>
                <a:gd name="T42" fmla="*/ 88 w 89"/>
                <a:gd name="T43" fmla="*/ 33 h 197"/>
                <a:gd name="T44" fmla="*/ 81 w 89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9"/>
                <a:gd name="T70" fmla="*/ 0 h 197"/>
                <a:gd name="T71" fmla="*/ 89 w 89"/>
                <a:gd name="T72" fmla="*/ 197 h 19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  <a:lnTo>
                    <a:pt x="81" y="196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8" name="Freeform 107"/>
            <p:cNvSpPr>
              <a:spLocks noChangeAspect="1"/>
            </p:cNvSpPr>
            <p:nvPr/>
          </p:nvSpPr>
          <p:spPr bwMode="auto">
            <a:xfrm>
              <a:off x="3461" y="2088"/>
              <a:ext cx="89" cy="197"/>
            </a:xfrm>
            <a:custGeom>
              <a:avLst/>
              <a:gdLst>
                <a:gd name="T0" fmla="*/ 81 w 89"/>
                <a:gd name="T1" fmla="*/ 196 h 197"/>
                <a:gd name="T2" fmla="*/ 73 w 89"/>
                <a:gd name="T3" fmla="*/ 182 h 197"/>
                <a:gd name="T4" fmla="*/ 62 w 89"/>
                <a:gd name="T5" fmla="*/ 166 h 197"/>
                <a:gd name="T6" fmla="*/ 53 w 89"/>
                <a:gd name="T7" fmla="*/ 149 h 197"/>
                <a:gd name="T8" fmla="*/ 41 w 89"/>
                <a:gd name="T9" fmla="*/ 129 h 197"/>
                <a:gd name="T10" fmla="*/ 30 w 89"/>
                <a:gd name="T11" fmla="*/ 109 h 197"/>
                <a:gd name="T12" fmla="*/ 20 w 89"/>
                <a:gd name="T13" fmla="*/ 88 h 197"/>
                <a:gd name="T14" fmla="*/ 12 w 89"/>
                <a:gd name="T15" fmla="*/ 64 h 197"/>
                <a:gd name="T16" fmla="*/ 5 w 89"/>
                <a:gd name="T17" fmla="*/ 44 h 197"/>
                <a:gd name="T18" fmla="*/ 1 w 89"/>
                <a:gd name="T19" fmla="*/ 20 h 197"/>
                <a:gd name="T20" fmla="*/ 0 w 89"/>
                <a:gd name="T21" fmla="*/ 2 h 197"/>
                <a:gd name="T22" fmla="*/ 0 w 89"/>
                <a:gd name="T23" fmla="*/ 2 h 197"/>
                <a:gd name="T24" fmla="*/ 1 w 89"/>
                <a:gd name="T25" fmla="*/ 0 h 197"/>
                <a:gd name="T26" fmla="*/ 3 w 89"/>
                <a:gd name="T27" fmla="*/ 0 h 197"/>
                <a:gd name="T28" fmla="*/ 12 w 89"/>
                <a:gd name="T29" fmla="*/ 0 h 197"/>
                <a:gd name="T30" fmla="*/ 20 w 89"/>
                <a:gd name="T31" fmla="*/ 0 h 197"/>
                <a:gd name="T32" fmla="*/ 28 w 89"/>
                <a:gd name="T33" fmla="*/ 0 h 197"/>
                <a:gd name="T34" fmla="*/ 41 w 89"/>
                <a:gd name="T35" fmla="*/ 2 h 197"/>
                <a:gd name="T36" fmla="*/ 51 w 89"/>
                <a:gd name="T37" fmla="*/ 5 h 197"/>
                <a:gd name="T38" fmla="*/ 64 w 89"/>
                <a:gd name="T39" fmla="*/ 12 h 197"/>
                <a:gd name="T40" fmla="*/ 77 w 89"/>
                <a:gd name="T41" fmla="*/ 20 h 197"/>
                <a:gd name="T42" fmla="*/ 88 w 89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9"/>
                <a:gd name="T67" fmla="*/ 0 h 197"/>
                <a:gd name="T68" fmla="*/ 89 w 89"/>
                <a:gd name="T69" fmla="*/ 197 h 19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9" name="Freeform 108"/>
            <p:cNvSpPr>
              <a:spLocks noChangeAspect="1"/>
            </p:cNvSpPr>
            <p:nvPr/>
          </p:nvSpPr>
          <p:spPr bwMode="auto">
            <a:xfrm>
              <a:off x="3112" y="1509"/>
              <a:ext cx="194" cy="138"/>
            </a:xfrm>
            <a:custGeom>
              <a:avLst/>
              <a:gdLst>
                <a:gd name="T0" fmla="*/ 193 w 194"/>
                <a:gd name="T1" fmla="*/ 137 h 138"/>
                <a:gd name="T2" fmla="*/ 174 w 194"/>
                <a:gd name="T3" fmla="*/ 137 h 138"/>
                <a:gd name="T4" fmla="*/ 154 w 194"/>
                <a:gd name="T5" fmla="*/ 132 h 138"/>
                <a:gd name="T6" fmla="*/ 133 w 194"/>
                <a:gd name="T7" fmla="*/ 128 h 138"/>
                <a:gd name="T8" fmla="*/ 112 w 194"/>
                <a:gd name="T9" fmla="*/ 123 h 138"/>
                <a:gd name="T10" fmla="*/ 93 w 194"/>
                <a:gd name="T11" fmla="*/ 118 h 138"/>
                <a:gd name="T12" fmla="*/ 73 w 194"/>
                <a:gd name="T13" fmla="*/ 111 h 138"/>
                <a:gd name="T14" fmla="*/ 57 w 194"/>
                <a:gd name="T15" fmla="*/ 105 h 138"/>
                <a:gd name="T16" fmla="*/ 43 w 194"/>
                <a:gd name="T17" fmla="*/ 98 h 138"/>
                <a:gd name="T18" fmla="*/ 31 w 194"/>
                <a:gd name="T19" fmla="*/ 93 h 138"/>
                <a:gd name="T20" fmla="*/ 23 w 194"/>
                <a:gd name="T21" fmla="*/ 84 h 138"/>
                <a:gd name="T22" fmla="*/ 23 w 194"/>
                <a:gd name="T23" fmla="*/ 84 h 138"/>
                <a:gd name="T24" fmla="*/ 19 w 194"/>
                <a:gd name="T25" fmla="*/ 77 h 138"/>
                <a:gd name="T26" fmla="*/ 15 w 194"/>
                <a:gd name="T27" fmla="*/ 70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193 w 194"/>
                <a:gd name="T45" fmla="*/ 137 h 1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4"/>
                <a:gd name="T70" fmla="*/ 0 h 138"/>
                <a:gd name="T71" fmla="*/ 194 w 194"/>
                <a:gd name="T72" fmla="*/ 138 h 1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  <a:lnTo>
                    <a:pt x="193" y="13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0" name="Freeform 109"/>
            <p:cNvSpPr>
              <a:spLocks noChangeAspect="1"/>
            </p:cNvSpPr>
            <p:nvPr/>
          </p:nvSpPr>
          <p:spPr bwMode="auto">
            <a:xfrm>
              <a:off x="3112" y="1509"/>
              <a:ext cx="194" cy="138"/>
            </a:xfrm>
            <a:custGeom>
              <a:avLst/>
              <a:gdLst>
                <a:gd name="T0" fmla="*/ 193 w 194"/>
                <a:gd name="T1" fmla="*/ 137 h 138"/>
                <a:gd name="T2" fmla="*/ 174 w 194"/>
                <a:gd name="T3" fmla="*/ 137 h 138"/>
                <a:gd name="T4" fmla="*/ 154 w 194"/>
                <a:gd name="T5" fmla="*/ 132 h 138"/>
                <a:gd name="T6" fmla="*/ 133 w 194"/>
                <a:gd name="T7" fmla="*/ 128 h 138"/>
                <a:gd name="T8" fmla="*/ 112 w 194"/>
                <a:gd name="T9" fmla="*/ 123 h 138"/>
                <a:gd name="T10" fmla="*/ 93 w 194"/>
                <a:gd name="T11" fmla="*/ 118 h 138"/>
                <a:gd name="T12" fmla="*/ 73 w 194"/>
                <a:gd name="T13" fmla="*/ 111 h 138"/>
                <a:gd name="T14" fmla="*/ 57 w 194"/>
                <a:gd name="T15" fmla="*/ 105 h 138"/>
                <a:gd name="T16" fmla="*/ 43 w 194"/>
                <a:gd name="T17" fmla="*/ 98 h 138"/>
                <a:gd name="T18" fmla="*/ 31 w 194"/>
                <a:gd name="T19" fmla="*/ 93 h 138"/>
                <a:gd name="T20" fmla="*/ 23 w 194"/>
                <a:gd name="T21" fmla="*/ 84 h 138"/>
                <a:gd name="T22" fmla="*/ 23 w 194"/>
                <a:gd name="T23" fmla="*/ 84 h 138"/>
                <a:gd name="T24" fmla="*/ 19 w 194"/>
                <a:gd name="T25" fmla="*/ 77 h 138"/>
                <a:gd name="T26" fmla="*/ 15 w 194"/>
                <a:gd name="T27" fmla="*/ 70 h 138"/>
                <a:gd name="T28" fmla="*/ 11 w 194"/>
                <a:gd name="T29" fmla="*/ 61 h 138"/>
                <a:gd name="T30" fmla="*/ 6 w 194"/>
                <a:gd name="T31" fmla="*/ 52 h 138"/>
                <a:gd name="T32" fmla="*/ 4 w 194"/>
                <a:gd name="T33" fmla="*/ 44 h 138"/>
                <a:gd name="T34" fmla="*/ 2 w 194"/>
                <a:gd name="T35" fmla="*/ 33 h 138"/>
                <a:gd name="T36" fmla="*/ 0 w 194"/>
                <a:gd name="T37" fmla="*/ 25 h 138"/>
                <a:gd name="T38" fmla="*/ 2 w 194"/>
                <a:gd name="T39" fmla="*/ 17 h 138"/>
                <a:gd name="T40" fmla="*/ 4 w 194"/>
                <a:gd name="T41" fmla="*/ 6 h 138"/>
                <a:gd name="T42" fmla="*/ 8 w 194"/>
                <a:gd name="T43" fmla="*/ 0 h 1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4"/>
                <a:gd name="T67" fmla="*/ 0 h 138"/>
                <a:gd name="T68" fmla="*/ 194 w 194"/>
                <a:gd name="T69" fmla="*/ 138 h 1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1" name="Freeform 110"/>
            <p:cNvSpPr>
              <a:spLocks noChangeAspect="1"/>
            </p:cNvSpPr>
            <p:nvPr/>
          </p:nvSpPr>
          <p:spPr bwMode="auto">
            <a:xfrm>
              <a:off x="3184" y="1572"/>
              <a:ext cx="167" cy="131"/>
            </a:xfrm>
            <a:custGeom>
              <a:avLst/>
              <a:gdLst>
                <a:gd name="T0" fmla="*/ 166 w 167"/>
                <a:gd name="T1" fmla="*/ 130 h 131"/>
                <a:gd name="T2" fmla="*/ 153 w 167"/>
                <a:gd name="T3" fmla="*/ 126 h 131"/>
                <a:gd name="T4" fmla="*/ 138 w 167"/>
                <a:gd name="T5" fmla="*/ 120 h 131"/>
                <a:gd name="T6" fmla="*/ 124 w 167"/>
                <a:gd name="T7" fmla="*/ 115 h 131"/>
                <a:gd name="T8" fmla="*/ 108 w 167"/>
                <a:gd name="T9" fmla="*/ 111 h 131"/>
                <a:gd name="T10" fmla="*/ 96 w 167"/>
                <a:gd name="T11" fmla="*/ 106 h 131"/>
                <a:gd name="T12" fmla="*/ 81 w 167"/>
                <a:gd name="T13" fmla="*/ 101 h 131"/>
                <a:gd name="T14" fmla="*/ 67 w 167"/>
                <a:gd name="T15" fmla="*/ 94 h 131"/>
                <a:gd name="T16" fmla="*/ 53 w 167"/>
                <a:gd name="T17" fmla="*/ 85 h 131"/>
                <a:gd name="T18" fmla="*/ 41 w 167"/>
                <a:gd name="T19" fmla="*/ 78 h 131"/>
                <a:gd name="T20" fmla="*/ 28 w 167"/>
                <a:gd name="T21" fmla="*/ 67 h 131"/>
                <a:gd name="T22" fmla="*/ 28 w 167"/>
                <a:gd name="T23" fmla="*/ 67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50 w 167"/>
                <a:gd name="T57" fmla="*/ 12 h 131"/>
                <a:gd name="T58" fmla="*/ 60 w 167"/>
                <a:gd name="T59" fmla="*/ 14 h 131"/>
                <a:gd name="T60" fmla="*/ 71 w 167"/>
                <a:gd name="T61" fmla="*/ 18 h 131"/>
                <a:gd name="T62" fmla="*/ 79 w 167"/>
                <a:gd name="T63" fmla="*/ 20 h 131"/>
                <a:gd name="T64" fmla="*/ 87 w 167"/>
                <a:gd name="T65" fmla="*/ 25 h 131"/>
                <a:gd name="T66" fmla="*/ 166 w 167"/>
                <a:gd name="T67" fmla="*/ 130 h 13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7"/>
                <a:gd name="T103" fmla="*/ 0 h 131"/>
                <a:gd name="T104" fmla="*/ 167 w 167"/>
                <a:gd name="T105" fmla="*/ 131 h 13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  <a:lnTo>
                    <a:pt x="166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2" name="Freeform 111"/>
            <p:cNvSpPr>
              <a:spLocks noChangeAspect="1"/>
            </p:cNvSpPr>
            <p:nvPr/>
          </p:nvSpPr>
          <p:spPr bwMode="auto">
            <a:xfrm>
              <a:off x="3184" y="1572"/>
              <a:ext cx="167" cy="131"/>
            </a:xfrm>
            <a:custGeom>
              <a:avLst/>
              <a:gdLst>
                <a:gd name="T0" fmla="*/ 166 w 167"/>
                <a:gd name="T1" fmla="*/ 130 h 131"/>
                <a:gd name="T2" fmla="*/ 153 w 167"/>
                <a:gd name="T3" fmla="*/ 126 h 131"/>
                <a:gd name="T4" fmla="*/ 138 w 167"/>
                <a:gd name="T5" fmla="*/ 120 h 131"/>
                <a:gd name="T6" fmla="*/ 124 w 167"/>
                <a:gd name="T7" fmla="*/ 115 h 131"/>
                <a:gd name="T8" fmla="*/ 108 w 167"/>
                <a:gd name="T9" fmla="*/ 111 h 131"/>
                <a:gd name="T10" fmla="*/ 96 w 167"/>
                <a:gd name="T11" fmla="*/ 106 h 131"/>
                <a:gd name="T12" fmla="*/ 81 w 167"/>
                <a:gd name="T13" fmla="*/ 101 h 131"/>
                <a:gd name="T14" fmla="*/ 67 w 167"/>
                <a:gd name="T15" fmla="*/ 94 h 131"/>
                <a:gd name="T16" fmla="*/ 53 w 167"/>
                <a:gd name="T17" fmla="*/ 85 h 131"/>
                <a:gd name="T18" fmla="*/ 41 w 167"/>
                <a:gd name="T19" fmla="*/ 78 h 131"/>
                <a:gd name="T20" fmla="*/ 28 w 167"/>
                <a:gd name="T21" fmla="*/ 67 h 131"/>
                <a:gd name="T22" fmla="*/ 28 w 167"/>
                <a:gd name="T23" fmla="*/ 67 h 131"/>
                <a:gd name="T24" fmla="*/ 16 w 167"/>
                <a:gd name="T25" fmla="*/ 56 h 131"/>
                <a:gd name="T26" fmla="*/ 9 w 167"/>
                <a:gd name="T27" fmla="*/ 46 h 131"/>
                <a:gd name="T28" fmla="*/ 3 w 167"/>
                <a:gd name="T29" fmla="*/ 37 h 131"/>
                <a:gd name="T30" fmla="*/ 2 w 167"/>
                <a:gd name="T31" fmla="*/ 30 h 131"/>
                <a:gd name="T32" fmla="*/ 0 w 167"/>
                <a:gd name="T33" fmla="*/ 25 h 131"/>
                <a:gd name="T34" fmla="*/ 0 w 167"/>
                <a:gd name="T35" fmla="*/ 18 h 131"/>
                <a:gd name="T36" fmla="*/ 0 w 167"/>
                <a:gd name="T37" fmla="*/ 12 h 131"/>
                <a:gd name="T38" fmla="*/ 2 w 167"/>
                <a:gd name="T39" fmla="*/ 7 h 131"/>
                <a:gd name="T40" fmla="*/ 2 w 167"/>
                <a:gd name="T41" fmla="*/ 4 h 131"/>
                <a:gd name="T42" fmla="*/ 2 w 167"/>
                <a:gd name="T43" fmla="*/ 0 h 131"/>
                <a:gd name="T44" fmla="*/ 2 w 167"/>
                <a:gd name="T45" fmla="*/ 0 h 131"/>
                <a:gd name="T46" fmla="*/ 3 w 167"/>
                <a:gd name="T47" fmla="*/ 0 h 131"/>
                <a:gd name="T48" fmla="*/ 7 w 167"/>
                <a:gd name="T49" fmla="*/ 2 h 131"/>
                <a:gd name="T50" fmla="*/ 16 w 167"/>
                <a:gd name="T51" fmla="*/ 4 h 131"/>
                <a:gd name="T52" fmla="*/ 27 w 167"/>
                <a:gd name="T53" fmla="*/ 6 h 131"/>
                <a:gd name="T54" fmla="*/ 37 w 167"/>
                <a:gd name="T55" fmla="*/ 7 h 131"/>
                <a:gd name="T56" fmla="*/ 50 w 167"/>
                <a:gd name="T57" fmla="*/ 12 h 131"/>
                <a:gd name="T58" fmla="*/ 60 w 167"/>
                <a:gd name="T59" fmla="*/ 14 h 131"/>
                <a:gd name="T60" fmla="*/ 71 w 167"/>
                <a:gd name="T61" fmla="*/ 18 h 131"/>
                <a:gd name="T62" fmla="*/ 79 w 167"/>
                <a:gd name="T63" fmla="*/ 20 h 131"/>
                <a:gd name="T64" fmla="*/ 87 w 167"/>
                <a:gd name="T65" fmla="*/ 2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7"/>
                <a:gd name="T100" fmla="*/ 0 h 131"/>
                <a:gd name="T101" fmla="*/ 167 w 167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3" name="Freeform 112"/>
            <p:cNvSpPr>
              <a:spLocks noChangeAspect="1"/>
            </p:cNvSpPr>
            <p:nvPr/>
          </p:nvSpPr>
          <p:spPr bwMode="auto">
            <a:xfrm>
              <a:off x="3262" y="1672"/>
              <a:ext cx="132" cy="91"/>
            </a:xfrm>
            <a:custGeom>
              <a:avLst/>
              <a:gdLst>
                <a:gd name="T0" fmla="*/ 131 w 132"/>
                <a:gd name="T1" fmla="*/ 90 h 91"/>
                <a:gd name="T2" fmla="*/ 116 w 132"/>
                <a:gd name="T3" fmla="*/ 85 h 91"/>
                <a:gd name="T4" fmla="*/ 99 w 132"/>
                <a:gd name="T5" fmla="*/ 79 h 91"/>
                <a:gd name="T6" fmla="*/ 84 w 132"/>
                <a:gd name="T7" fmla="*/ 73 h 91"/>
                <a:gd name="T8" fmla="*/ 70 w 132"/>
                <a:gd name="T9" fmla="*/ 66 h 91"/>
                <a:gd name="T10" fmla="*/ 57 w 132"/>
                <a:gd name="T11" fmla="*/ 62 h 91"/>
                <a:gd name="T12" fmla="*/ 42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42 w 132"/>
                <a:gd name="T37" fmla="*/ 0 h 91"/>
                <a:gd name="T38" fmla="*/ 52 w 132"/>
                <a:gd name="T39" fmla="*/ 0 h 91"/>
                <a:gd name="T40" fmla="*/ 66 w 132"/>
                <a:gd name="T41" fmla="*/ 2 h 91"/>
                <a:gd name="T42" fmla="*/ 78 w 132"/>
                <a:gd name="T43" fmla="*/ 4 h 91"/>
                <a:gd name="T44" fmla="*/ 131 w 132"/>
                <a:gd name="T45" fmla="*/ 90 h 9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2"/>
                <a:gd name="T70" fmla="*/ 0 h 91"/>
                <a:gd name="T71" fmla="*/ 132 w 132"/>
                <a:gd name="T72" fmla="*/ 91 h 9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  <a:lnTo>
                    <a:pt x="131" y="9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4" name="Freeform 113"/>
            <p:cNvSpPr>
              <a:spLocks noChangeAspect="1"/>
            </p:cNvSpPr>
            <p:nvPr/>
          </p:nvSpPr>
          <p:spPr bwMode="auto">
            <a:xfrm>
              <a:off x="3262" y="1672"/>
              <a:ext cx="132" cy="91"/>
            </a:xfrm>
            <a:custGeom>
              <a:avLst/>
              <a:gdLst>
                <a:gd name="T0" fmla="*/ 131 w 132"/>
                <a:gd name="T1" fmla="*/ 90 h 91"/>
                <a:gd name="T2" fmla="*/ 116 w 132"/>
                <a:gd name="T3" fmla="*/ 85 h 91"/>
                <a:gd name="T4" fmla="*/ 99 w 132"/>
                <a:gd name="T5" fmla="*/ 79 h 91"/>
                <a:gd name="T6" fmla="*/ 84 w 132"/>
                <a:gd name="T7" fmla="*/ 73 h 91"/>
                <a:gd name="T8" fmla="*/ 70 w 132"/>
                <a:gd name="T9" fmla="*/ 66 h 91"/>
                <a:gd name="T10" fmla="*/ 57 w 132"/>
                <a:gd name="T11" fmla="*/ 62 h 91"/>
                <a:gd name="T12" fmla="*/ 42 w 132"/>
                <a:gd name="T13" fmla="*/ 53 h 91"/>
                <a:gd name="T14" fmla="*/ 31 w 132"/>
                <a:gd name="T15" fmla="*/ 46 h 91"/>
                <a:gd name="T16" fmla="*/ 19 w 132"/>
                <a:gd name="T17" fmla="*/ 35 h 91"/>
                <a:gd name="T18" fmla="*/ 8 w 132"/>
                <a:gd name="T19" fmla="*/ 23 h 91"/>
                <a:gd name="T20" fmla="*/ 0 w 132"/>
                <a:gd name="T21" fmla="*/ 7 h 91"/>
                <a:gd name="T22" fmla="*/ 0 w 132"/>
                <a:gd name="T23" fmla="*/ 7 h 91"/>
                <a:gd name="T24" fmla="*/ 2 w 132"/>
                <a:gd name="T25" fmla="*/ 7 h 91"/>
                <a:gd name="T26" fmla="*/ 4 w 132"/>
                <a:gd name="T27" fmla="*/ 5 h 91"/>
                <a:gd name="T28" fmla="*/ 8 w 132"/>
                <a:gd name="T29" fmla="*/ 4 h 91"/>
                <a:gd name="T30" fmla="*/ 15 w 132"/>
                <a:gd name="T31" fmla="*/ 4 h 91"/>
                <a:gd name="T32" fmla="*/ 24 w 132"/>
                <a:gd name="T33" fmla="*/ 2 h 91"/>
                <a:gd name="T34" fmla="*/ 31 w 132"/>
                <a:gd name="T35" fmla="*/ 0 h 91"/>
                <a:gd name="T36" fmla="*/ 42 w 132"/>
                <a:gd name="T37" fmla="*/ 0 h 91"/>
                <a:gd name="T38" fmla="*/ 52 w 132"/>
                <a:gd name="T39" fmla="*/ 0 h 91"/>
                <a:gd name="T40" fmla="*/ 66 w 132"/>
                <a:gd name="T41" fmla="*/ 2 h 91"/>
                <a:gd name="T42" fmla="*/ 78 w 132"/>
                <a:gd name="T43" fmla="*/ 4 h 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2"/>
                <a:gd name="T67" fmla="*/ 0 h 91"/>
                <a:gd name="T68" fmla="*/ 132 w 132"/>
                <a:gd name="T69" fmla="*/ 91 h 9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5" name="Freeform 114"/>
            <p:cNvSpPr>
              <a:spLocks noChangeAspect="1"/>
            </p:cNvSpPr>
            <p:nvPr/>
          </p:nvSpPr>
          <p:spPr bwMode="auto">
            <a:xfrm>
              <a:off x="3306" y="1743"/>
              <a:ext cx="165" cy="131"/>
            </a:xfrm>
            <a:custGeom>
              <a:avLst/>
              <a:gdLst>
                <a:gd name="T0" fmla="*/ 164 w 165"/>
                <a:gd name="T1" fmla="*/ 130 h 131"/>
                <a:gd name="T2" fmla="*/ 151 w 165"/>
                <a:gd name="T3" fmla="*/ 126 h 131"/>
                <a:gd name="T4" fmla="*/ 140 w 165"/>
                <a:gd name="T5" fmla="*/ 122 h 131"/>
                <a:gd name="T6" fmla="*/ 128 w 165"/>
                <a:gd name="T7" fmla="*/ 117 h 131"/>
                <a:gd name="T8" fmla="*/ 115 w 165"/>
                <a:gd name="T9" fmla="*/ 113 h 131"/>
                <a:gd name="T10" fmla="*/ 103 w 165"/>
                <a:gd name="T11" fmla="*/ 106 h 131"/>
                <a:gd name="T12" fmla="*/ 90 w 165"/>
                <a:gd name="T13" fmla="*/ 99 h 131"/>
                <a:gd name="T14" fmla="*/ 80 w 165"/>
                <a:gd name="T15" fmla="*/ 92 h 131"/>
                <a:gd name="T16" fmla="*/ 67 w 165"/>
                <a:gd name="T17" fmla="*/ 83 h 131"/>
                <a:gd name="T18" fmla="*/ 56 w 165"/>
                <a:gd name="T19" fmla="*/ 73 h 131"/>
                <a:gd name="T20" fmla="*/ 48 w 165"/>
                <a:gd name="T21" fmla="*/ 62 h 131"/>
                <a:gd name="T22" fmla="*/ 48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52 w 165"/>
                <a:gd name="T47" fmla="*/ 0 h 131"/>
                <a:gd name="T48" fmla="*/ 67 w 165"/>
                <a:gd name="T49" fmla="*/ 0 h 131"/>
                <a:gd name="T50" fmla="*/ 81 w 165"/>
                <a:gd name="T51" fmla="*/ 4 h 131"/>
                <a:gd name="T52" fmla="*/ 94 w 165"/>
                <a:gd name="T53" fmla="*/ 6 h 131"/>
                <a:gd name="T54" fmla="*/ 106 w 165"/>
                <a:gd name="T55" fmla="*/ 9 h 131"/>
                <a:gd name="T56" fmla="*/ 164 w 165"/>
                <a:gd name="T57" fmla="*/ 130 h 13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131"/>
                <a:gd name="T89" fmla="*/ 165 w 165"/>
                <a:gd name="T90" fmla="*/ 131 h 13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  <a:lnTo>
                    <a:pt x="164" y="1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6" name="Freeform 115"/>
            <p:cNvSpPr>
              <a:spLocks noChangeAspect="1"/>
            </p:cNvSpPr>
            <p:nvPr/>
          </p:nvSpPr>
          <p:spPr bwMode="auto">
            <a:xfrm>
              <a:off x="3306" y="1743"/>
              <a:ext cx="165" cy="131"/>
            </a:xfrm>
            <a:custGeom>
              <a:avLst/>
              <a:gdLst>
                <a:gd name="T0" fmla="*/ 164 w 165"/>
                <a:gd name="T1" fmla="*/ 130 h 131"/>
                <a:gd name="T2" fmla="*/ 151 w 165"/>
                <a:gd name="T3" fmla="*/ 126 h 131"/>
                <a:gd name="T4" fmla="*/ 140 w 165"/>
                <a:gd name="T5" fmla="*/ 122 h 131"/>
                <a:gd name="T6" fmla="*/ 128 w 165"/>
                <a:gd name="T7" fmla="*/ 117 h 131"/>
                <a:gd name="T8" fmla="*/ 115 w 165"/>
                <a:gd name="T9" fmla="*/ 113 h 131"/>
                <a:gd name="T10" fmla="*/ 103 w 165"/>
                <a:gd name="T11" fmla="*/ 106 h 131"/>
                <a:gd name="T12" fmla="*/ 90 w 165"/>
                <a:gd name="T13" fmla="*/ 99 h 131"/>
                <a:gd name="T14" fmla="*/ 80 w 165"/>
                <a:gd name="T15" fmla="*/ 92 h 131"/>
                <a:gd name="T16" fmla="*/ 67 w 165"/>
                <a:gd name="T17" fmla="*/ 83 h 131"/>
                <a:gd name="T18" fmla="*/ 56 w 165"/>
                <a:gd name="T19" fmla="*/ 73 h 131"/>
                <a:gd name="T20" fmla="*/ 48 w 165"/>
                <a:gd name="T21" fmla="*/ 62 h 131"/>
                <a:gd name="T22" fmla="*/ 48 w 165"/>
                <a:gd name="T23" fmla="*/ 62 h 131"/>
                <a:gd name="T24" fmla="*/ 31 w 165"/>
                <a:gd name="T25" fmla="*/ 44 h 131"/>
                <a:gd name="T26" fmla="*/ 23 w 165"/>
                <a:gd name="T27" fmla="*/ 27 h 131"/>
                <a:gd name="T28" fmla="*/ 14 w 165"/>
                <a:gd name="T29" fmla="*/ 14 h 131"/>
                <a:gd name="T30" fmla="*/ 6 w 165"/>
                <a:gd name="T31" fmla="*/ 6 h 131"/>
                <a:gd name="T32" fmla="*/ 0 w 165"/>
                <a:gd name="T33" fmla="*/ 0 h 131"/>
                <a:gd name="T34" fmla="*/ 0 w 165"/>
                <a:gd name="T35" fmla="*/ 0 h 131"/>
                <a:gd name="T36" fmla="*/ 2 w 165"/>
                <a:gd name="T37" fmla="*/ 0 h 131"/>
                <a:gd name="T38" fmla="*/ 6 w 165"/>
                <a:gd name="T39" fmla="*/ 0 h 131"/>
                <a:gd name="T40" fmla="*/ 14 w 165"/>
                <a:gd name="T41" fmla="*/ 0 h 131"/>
                <a:gd name="T42" fmla="*/ 27 w 165"/>
                <a:gd name="T43" fmla="*/ 0 h 131"/>
                <a:gd name="T44" fmla="*/ 39 w 165"/>
                <a:gd name="T45" fmla="*/ 0 h 131"/>
                <a:gd name="T46" fmla="*/ 52 w 165"/>
                <a:gd name="T47" fmla="*/ 0 h 131"/>
                <a:gd name="T48" fmla="*/ 67 w 165"/>
                <a:gd name="T49" fmla="*/ 0 h 131"/>
                <a:gd name="T50" fmla="*/ 81 w 165"/>
                <a:gd name="T51" fmla="*/ 4 h 131"/>
                <a:gd name="T52" fmla="*/ 94 w 165"/>
                <a:gd name="T53" fmla="*/ 6 h 131"/>
                <a:gd name="T54" fmla="*/ 106 w 165"/>
                <a:gd name="T55" fmla="*/ 9 h 13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5"/>
                <a:gd name="T85" fmla="*/ 0 h 131"/>
                <a:gd name="T86" fmla="*/ 165 w 165"/>
                <a:gd name="T87" fmla="*/ 131 h 13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7" name="Freeform 116"/>
            <p:cNvSpPr>
              <a:spLocks noChangeAspect="1"/>
            </p:cNvSpPr>
            <p:nvPr/>
          </p:nvSpPr>
          <p:spPr bwMode="auto">
            <a:xfrm>
              <a:off x="3398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143 w 144"/>
                <a:gd name="T57" fmla="*/ 142 h 1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4"/>
                <a:gd name="T88" fmla="*/ 0 h 143"/>
                <a:gd name="T89" fmla="*/ 144 w 144"/>
                <a:gd name="T90" fmla="*/ 143 h 14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  <a:lnTo>
                    <a:pt x="143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8" name="Freeform 117"/>
            <p:cNvSpPr>
              <a:spLocks noChangeAspect="1"/>
            </p:cNvSpPr>
            <p:nvPr/>
          </p:nvSpPr>
          <p:spPr bwMode="auto">
            <a:xfrm>
              <a:off x="3398" y="1853"/>
              <a:ext cx="144" cy="143"/>
            </a:xfrm>
            <a:custGeom>
              <a:avLst/>
              <a:gdLst>
                <a:gd name="T0" fmla="*/ 143 w 144"/>
                <a:gd name="T1" fmla="*/ 142 h 143"/>
                <a:gd name="T2" fmla="*/ 130 w 144"/>
                <a:gd name="T3" fmla="*/ 137 h 143"/>
                <a:gd name="T4" fmla="*/ 117 w 144"/>
                <a:gd name="T5" fmla="*/ 130 h 143"/>
                <a:gd name="T6" fmla="*/ 103 w 144"/>
                <a:gd name="T7" fmla="*/ 124 h 143"/>
                <a:gd name="T8" fmla="*/ 90 w 144"/>
                <a:gd name="T9" fmla="*/ 117 h 143"/>
                <a:gd name="T10" fmla="*/ 75 w 144"/>
                <a:gd name="T11" fmla="*/ 110 h 143"/>
                <a:gd name="T12" fmla="*/ 61 w 144"/>
                <a:gd name="T13" fmla="*/ 99 h 143"/>
                <a:gd name="T14" fmla="*/ 48 w 144"/>
                <a:gd name="T15" fmla="*/ 89 h 143"/>
                <a:gd name="T16" fmla="*/ 36 w 144"/>
                <a:gd name="T17" fmla="*/ 78 h 143"/>
                <a:gd name="T18" fmla="*/ 25 w 144"/>
                <a:gd name="T19" fmla="*/ 68 h 143"/>
                <a:gd name="T20" fmla="*/ 16 w 144"/>
                <a:gd name="T21" fmla="*/ 55 h 143"/>
                <a:gd name="T22" fmla="*/ 16 w 144"/>
                <a:gd name="T23" fmla="*/ 55 h 143"/>
                <a:gd name="T24" fmla="*/ 4 w 144"/>
                <a:gd name="T25" fmla="*/ 34 h 143"/>
                <a:gd name="T26" fmla="*/ 0 w 144"/>
                <a:gd name="T27" fmla="*/ 17 h 143"/>
                <a:gd name="T28" fmla="*/ 0 w 144"/>
                <a:gd name="T29" fmla="*/ 6 h 143"/>
                <a:gd name="T30" fmla="*/ 0 w 144"/>
                <a:gd name="T31" fmla="*/ 0 h 143"/>
                <a:gd name="T32" fmla="*/ 0 w 144"/>
                <a:gd name="T33" fmla="*/ 0 h 143"/>
                <a:gd name="T34" fmla="*/ 0 w 144"/>
                <a:gd name="T35" fmla="*/ 0 h 143"/>
                <a:gd name="T36" fmla="*/ 8 w 144"/>
                <a:gd name="T37" fmla="*/ 0 h 143"/>
                <a:gd name="T38" fmla="*/ 16 w 144"/>
                <a:gd name="T39" fmla="*/ 0 h 143"/>
                <a:gd name="T40" fmla="*/ 27 w 144"/>
                <a:gd name="T41" fmla="*/ 2 h 143"/>
                <a:gd name="T42" fmla="*/ 36 w 144"/>
                <a:gd name="T43" fmla="*/ 4 h 143"/>
                <a:gd name="T44" fmla="*/ 44 w 144"/>
                <a:gd name="T45" fmla="*/ 4 h 143"/>
                <a:gd name="T46" fmla="*/ 52 w 144"/>
                <a:gd name="T47" fmla="*/ 6 h 143"/>
                <a:gd name="T48" fmla="*/ 62 w 144"/>
                <a:gd name="T49" fmla="*/ 8 h 143"/>
                <a:gd name="T50" fmla="*/ 71 w 144"/>
                <a:gd name="T51" fmla="*/ 13 h 143"/>
                <a:gd name="T52" fmla="*/ 82 w 144"/>
                <a:gd name="T53" fmla="*/ 17 h 143"/>
                <a:gd name="T54" fmla="*/ 90 w 144"/>
                <a:gd name="T55" fmla="*/ 20 h 14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4"/>
                <a:gd name="T85" fmla="*/ 0 h 143"/>
                <a:gd name="T86" fmla="*/ 144 w 144"/>
                <a:gd name="T87" fmla="*/ 143 h 14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9" name="Freeform 118"/>
            <p:cNvSpPr>
              <a:spLocks noChangeAspect="1"/>
            </p:cNvSpPr>
            <p:nvPr/>
          </p:nvSpPr>
          <p:spPr bwMode="auto">
            <a:xfrm>
              <a:off x="3446" y="1966"/>
              <a:ext cx="91" cy="144"/>
            </a:xfrm>
            <a:custGeom>
              <a:avLst/>
              <a:gdLst>
                <a:gd name="T0" fmla="*/ 90 w 91"/>
                <a:gd name="T1" fmla="*/ 143 h 144"/>
                <a:gd name="T2" fmla="*/ 81 w 91"/>
                <a:gd name="T3" fmla="*/ 132 h 144"/>
                <a:gd name="T4" fmla="*/ 72 w 91"/>
                <a:gd name="T5" fmla="*/ 124 h 144"/>
                <a:gd name="T6" fmla="*/ 62 w 91"/>
                <a:gd name="T7" fmla="*/ 115 h 144"/>
                <a:gd name="T8" fmla="*/ 51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53 w 91"/>
                <a:gd name="T37" fmla="*/ 9 h 144"/>
                <a:gd name="T38" fmla="*/ 64 w 91"/>
                <a:gd name="T39" fmla="*/ 14 h 144"/>
                <a:gd name="T40" fmla="*/ 74 w 91"/>
                <a:gd name="T41" fmla="*/ 20 h 144"/>
                <a:gd name="T42" fmla="*/ 83 w 91"/>
                <a:gd name="T43" fmla="*/ 27 h 144"/>
                <a:gd name="T44" fmla="*/ 90 w 91"/>
                <a:gd name="T45" fmla="*/ 143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1"/>
                <a:gd name="T70" fmla="*/ 0 h 144"/>
                <a:gd name="T71" fmla="*/ 91 w 91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  <a:lnTo>
                    <a:pt x="90" y="14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0" name="Freeform 119"/>
            <p:cNvSpPr>
              <a:spLocks noChangeAspect="1"/>
            </p:cNvSpPr>
            <p:nvPr/>
          </p:nvSpPr>
          <p:spPr bwMode="auto">
            <a:xfrm>
              <a:off x="3446" y="1966"/>
              <a:ext cx="91" cy="144"/>
            </a:xfrm>
            <a:custGeom>
              <a:avLst/>
              <a:gdLst>
                <a:gd name="T0" fmla="*/ 90 w 91"/>
                <a:gd name="T1" fmla="*/ 143 h 144"/>
                <a:gd name="T2" fmla="*/ 81 w 91"/>
                <a:gd name="T3" fmla="*/ 132 h 144"/>
                <a:gd name="T4" fmla="*/ 72 w 91"/>
                <a:gd name="T5" fmla="*/ 124 h 144"/>
                <a:gd name="T6" fmla="*/ 62 w 91"/>
                <a:gd name="T7" fmla="*/ 115 h 144"/>
                <a:gd name="T8" fmla="*/ 51 w 91"/>
                <a:gd name="T9" fmla="*/ 104 h 144"/>
                <a:gd name="T10" fmla="*/ 41 w 91"/>
                <a:gd name="T11" fmla="*/ 94 h 144"/>
                <a:gd name="T12" fmla="*/ 30 w 91"/>
                <a:gd name="T13" fmla="*/ 81 h 144"/>
                <a:gd name="T14" fmla="*/ 21 w 91"/>
                <a:gd name="T15" fmla="*/ 64 h 144"/>
                <a:gd name="T16" fmla="*/ 13 w 91"/>
                <a:gd name="T17" fmla="*/ 48 h 144"/>
                <a:gd name="T18" fmla="*/ 6 w 91"/>
                <a:gd name="T19" fmla="*/ 27 h 144"/>
                <a:gd name="T20" fmla="*/ 0 w 91"/>
                <a:gd name="T21" fmla="*/ 0 h 144"/>
                <a:gd name="T22" fmla="*/ 0 w 91"/>
                <a:gd name="T23" fmla="*/ 0 h 144"/>
                <a:gd name="T24" fmla="*/ 2 w 91"/>
                <a:gd name="T25" fmla="*/ 2 h 144"/>
                <a:gd name="T26" fmla="*/ 6 w 91"/>
                <a:gd name="T27" fmla="*/ 2 h 144"/>
                <a:gd name="T28" fmla="*/ 13 w 91"/>
                <a:gd name="T29" fmla="*/ 2 h 144"/>
                <a:gd name="T30" fmla="*/ 21 w 91"/>
                <a:gd name="T31" fmla="*/ 3 h 144"/>
                <a:gd name="T32" fmla="*/ 32 w 91"/>
                <a:gd name="T33" fmla="*/ 5 h 144"/>
                <a:gd name="T34" fmla="*/ 42 w 91"/>
                <a:gd name="T35" fmla="*/ 7 h 144"/>
                <a:gd name="T36" fmla="*/ 53 w 91"/>
                <a:gd name="T37" fmla="*/ 9 h 144"/>
                <a:gd name="T38" fmla="*/ 64 w 91"/>
                <a:gd name="T39" fmla="*/ 14 h 144"/>
                <a:gd name="T40" fmla="*/ 74 w 91"/>
                <a:gd name="T41" fmla="*/ 20 h 144"/>
                <a:gd name="T42" fmla="*/ 83 w 91"/>
                <a:gd name="T43" fmla="*/ 27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1"/>
                <a:gd name="T67" fmla="*/ 0 h 144"/>
                <a:gd name="T68" fmla="*/ 91 w 91"/>
                <a:gd name="T69" fmla="*/ 144 h 1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1" name="Freeform 120"/>
            <p:cNvSpPr>
              <a:spLocks noChangeAspect="1"/>
            </p:cNvSpPr>
            <p:nvPr/>
          </p:nvSpPr>
          <p:spPr bwMode="auto">
            <a:xfrm>
              <a:off x="3469" y="2084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80 w 90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0"/>
                <a:gd name="T70" fmla="*/ 0 h 197"/>
                <a:gd name="T71" fmla="*/ 90 w 90"/>
                <a:gd name="T72" fmla="*/ 197 h 19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  <a:lnTo>
                    <a:pt x="80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2" name="Freeform 121"/>
            <p:cNvSpPr>
              <a:spLocks noChangeAspect="1"/>
            </p:cNvSpPr>
            <p:nvPr/>
          </p:nvSpPr>
          <p:spPr bwMode="auto">
            <a:xfrm>
              <a:off x="3469" y="2084"/>
              <a:ext cx="90" cy="197"/>
            </a:xfrm>
            <a:custGeom>
              <a:avLst/>
              <a:gdLst>
                <a:gd name="T0" fmla="*/ 80 w 90"/>
                <a:gd name="T1" fmla="*/ 196 h 197"/>
                <a:gd name="T2" fmla="*/ 71 w 90"/>
                <a:gd name="T3" fmla="*/ 182 h 197"/>
                <a:gd name="T4" fmla="*/ 63 w 90"/>
                <a:gd name="T5" fmla="*/ 166 h 197"/>
                <a:gd name="T6" fmla="*/ 52 w 90"/>
                <a:gd name="T7" fmla="*/ 149 h 197"/>
                <a:gd name="T8" fmla="*/ 42 w 90"/>
                <a:gd name="T9" fmla="*/ 131 h 197"/>
                <a:gd name="T10" fmla="*/ 31 w 90"/>
                <a:gd name="T11" fmla="*/ 109 h 197"/>
                <a:gd name="T12" fmla="*/ 20 w 90"/>
                <a:gd name="T13" fmla="*/ 88 h 197"/>
                <a:gd name="T14" fmla="*/ 13 w 90"/>
                <a:gd name="T15" fmla="*/ 64 h 197"/>
                <a:gd name="T16" fmla="*/ 4 w 90"/>
                <a:gd name="T17" fmla="*/ 44 h 197"/>
                <a:gd name="T18" fmla="*/ 0 w 90"/>
                <a:gd name="T19" fmla="*/ 23 h 197"/>
                <a:gd name="T20" fmla="*/ 0 w 90"/>
                <a:gd name="T21" fmla="*/ 2 h 197"/>
                <a:gd name="T22" fmla="*/ 0 w 90"/>
                <a:gd name="T23" fmla="*/ 2 h 197"/>
                <a:gd name="T24" fmla="*/ 0 w 90"/>
                <a:gd name="T25" fmla="*/ 2 h 197"/>
                <a:gd name="T26" fmla="*/ 4 w 90"/>
                <a:gd name="T27" fmla="*/ 0 h 197"/>
                <a:gd name="T28" fmla="*/ 10 w 90"/>
                <a:gd name="T29" fmla="*/ 0 h 197"/>
                <a:gd name="T30" fmla="*/ 18 w 90"/>
                <a:gd name="T31" fmla="*/ 0 h 197"/>
                <a:gd name="T32" fmla="*/ 29 w 90"/>
                <a:gd name="T33" fmla="*/ 0 h 197"/>
                <a:gd name="T34" fmla="*/ 40 w 90"/>
                <a:gd name="T35" fmla="*/ 2 h 197"/>
                <a:gd name="T36" fmla="*/ 52 w 90"/>
                <a:gd name="T37" fmla="*/ 6 h 197"/>
                <a:gd name="T38" fmla="*/ 63 w 90"/>
                <a:gd name="T39" fmla="*/ 12 h 197"/>
                <a:gd name="T40" fmla="*/ 75 w 90"/>
                <a:gd name="T41" fmla="*/ 23 h 197"/>
                <a:gd name="T42" fmla="*/ 89 w 90"/>
                <a:gd name="T43" fmla="*/ 35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0"/>
                <a:gd name="T67" fmla="*/ 0 h 197"/>
                <a:gd name="T68" fmla="*/ 90 w 90"/>
                <a:gd name="T69" fmla="*/ 197 h 19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3" name="Freeform 122"/>
            <p:cNvSpPr>
              <a:spLocks noChangeAspect="1"/>
            </p:cNvSpPr>
            <p:nvPr/>
          </p:nvSpPr>
          <p:spPr bwMode="auto">
            <a:xfrm>
              <a:off x="3404" y="2155"/>
              <a:ext cx="162" cy="527"/>
            </a:xfrm>
            <a:custGeom>
              <a:avLst/>
              <a:gdLst>
                <a:gd name="T0" fmla="*/ 0 w 162"/>
                <a:gd name="T1" fmla="*/ 526 h 527"/>
                <a:gd name="T2" fmla="*/ 14 w 162"/>
                <a:gd name="T3" fmla="*/ 511 h 527"/>
                <a:gd name="T4" fmla="*/ 31 w 162"/>
                <a:gd name="T5" fmla="*/ 495 h 527"/>
                <a:gd name="T6" fmla="*/ 48 w 162"/>
                <a:gd name="T7" fmla="*/ 477 h 527"/>
                <a:gd name="T8" fmla="*/ 64 w 162"/>
                <a:gd name="T9" fmla="*/ 456 h 527"/>
                <a:gd name="T10" fmla="*/ 82 w 162"/>
                <a:gd name="T11" fmla="*/ 437 h 527"/>
                <a:gd name="T12" fmla="*/ 98 w 162"/>
                <a:gd name="T13" fmla="*/ 417 h 527"/>
                <a:gd name="T14" fmla="*/ 115 w 162"/>
                <a:gd name="T15" fmla="*/ 396 h 527"/>
                <a:gd name="T16" fmla="*/ 128 w 162"/>
                <a:gd name="T17" fmla="*/ 375 h 527"/>
                <a:gd name="T18" fmla="*/ 138 w 162"/>
                <a:gd name="T19" fmla="*/ 355 h 527"/>
                <a:gd name="T20" fmla="*/ 144 w 162"/>
                <a:gd name="T21" fmla="*/ 336 h 527"/>
                <a:gd name="T22" fmla="*/ 144 w 162"/>
                <a:gd name="T23" fmla="*/ 336 h 527"/>
                <a:gd name="T24" fmla="*/ 148 w 162"/>
                <a:gd name="T25" fmla="*/ 315 h 527"/>
                <a:gd name="T26" fmla="*/ 153 w 162"/>
                <a:gd name="T27" fmla="*/ 294 h 527"/>
                <a:gd name="T28" fmla="*/ 157 w 162"/>
                <a:gd name="T29" fmla="*/ 274 h 527"/>
                <a:gd name="T30" fmla="*/ 158 w 162"/>
                <a:gd name="T31" fmla="*/ 250 h 527"/>
                <a:gd name="T32" fmla="*/ 161 w 162"/>
                <a:gd name="T33" fmla="*/ 229 h 527"/>
                <a:gd name="T34" fmla="*/ 161 w 162"/>
                <a:gd name="T35" fmla="*/ 205 h 527"/>
                <a:gd name="T36" fmla="*/ 158 w 162"/>
                <a:gd name="T37" fmla="*/ 184 h 527"/>
                <a:gd name="T38" fmla="*/ 157 w 162"/>
                <a:gd name="T39" fmla="*/ 163 h 527"/>
                <a:gd name="T40" fmla="*/ 153 w 162"/>
                <a:gd name="T41" fmla="*/ 145 h 527"/>
                <a:gd name="T42" fmla="*/ 148 w 162"/>
                <a:gd name="T43" fmla="*/ 128 h 527"/>
                <a:gd name="T44" fmla="*/ 148 w 162"/>
                <a:gd name="T45" fmla="*/ 128 h 527"/>
                <a:gd name="T46" fmla="*/ 142 w 162"/>
                <a:gd name="T47" fmla="*/ 111 h 527"/>
                <a:gd name="T48" fmla="*/ 135 w 162"/>
                <a:gd name="T49" fmla="*/ 94 h 527"/>
                <a:gd name="T50" fmla="*/ 132 w 162"/>
                <a:gd name="T51" fmla="*/ 82 h 527"/>
                <a:gd name="T52" fmla="*/ 123 w 162"/>
                <a:gd name="T53" fmla="*/ 67 h 527"/>
                <a:gd name="T54" fmla="*/ 117 w 162"/>
                <a:gd name="T55" fmla="*/ 55 h 527"/>
                <a:gd name="T56" fmla="*/ 110 w 162"/>
                <a:gd name="T57" fmla="*/ 41 h 527"/>
                <a:gd name="T58" fmla="*/ 100 w 162"/>
                <a:gd name="T59" fmla="*/ 31 h 527"/>
                <a:gd name="T60" fmla="*/ 89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269 h 527"/>
                <a:gd name="T110" fmla="*/ 0 w 162"/>
                <a:gd name="T111" fmla="*/ 526 h 52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2"/>
                <a:gd name="T169" fmla="*/ 0 h 527"/>
                <a:gd name="T170" fmla="*/ 162 w 162"/>
                <a:gd name="T171" fmla="*/ 527 h 52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  <a:lnTo>
                    <a:pt x="0" y="52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4" name="Freeform 123"/>
            <p:cNvSpPr>
              <a:spLocks noChangeAspect="1"/>
            </p:cNvSpPr>
            <p:nvPr/>
          </p:nvSpPr>
          <p:spPr bwMode="auto">
            <a:xfrm>
              <a:off x="3404" y="2155"/>
              <a:ext cx="162" cy="527"/>
            </a:xfrm>
            <a:custGeom>
              <a:avLst/>
              <a:gdLst>
                <a:gd name="T0" fmla="*/ 0 w 162"/>
                <a:gd name="T1" fmla="*/ 526 h 527"/>
                <a:gd name="T2" fmla="*/ 14 w 162"/>
                <a:gd name="T3" fmla="*/ 511 h 527"/>
                <a:gd name="T4" fmla="*/ 31 w 162"/>
                <a:gd name="T5" fmla="*/ 495 h 527"/>
                <a:gd name="T6" fmla="*/ 48 w 162"/>
                <a:gd name="T7" fmla="*/ 477 h 527"/>
                <a:gd name="T8" fmla="*/ 64 w 162"/>
                <a:gd name="T9" fmla="*/ 456 h 527"/>
                <a:gd name="T10" fmla="*/ 82 w 162"/>
                <a:gd name="T11" fmla="*/ 437 h 527"/>
                <a:gd name="T12" fmla="*/ 98 w 162"/>
                <a:gd name="T13" fmla="*/ 417 h 527"/>
                <a:gd name="T14" fmla="*/ 115 w 162"/>
                <a:gd name="T15" fmla="*/ 396 h 527"/>
                <a:gd name="T16" fmla="*/ 128 w 162"/>
                <a:gd name="T17" fmla="*/ 375 h 527"/>
                <a:gd name="T18" fmla="*/ 138 w 162"/>
                <a:gd name="T19" fmla="*/ 355 h 527"/>
                <a:gd name="T20" fmla="*/ 144 w 162"/>
                <a:gd name="T21" fmla="*/ 336 h 527"/>
                <a:gd name="T22" fmla="*/ 144 w 162"/>
                <a:gd name="T23" fmla="*/ 336 h 527"/>
                <a:gd name="T24" fmla="*/ 148 w 162"/>
                <a:gd name="T25" fmla="*/ 315 h 527"/>
                <a:gd name="T26" fmla="*/ 153 w 162"/>
                <a:gd name="T27" fmla="*/ 294 h 527"/>
                <a:gd name="T28" fmla="*/ 157 w 162"/>
                <a:gd name="T29" fmla="*/ 274 h 527"/>
                <a:gd name="T30" fmla="*/ 158 w 162"/>
                <a:gd name="T31" fmla="*/ 250 h 527"/>
                <a:gd name="T32" fmla="*/ 161 w 162"/>
                <a:gd name="T33" fmla="*/ 229 h 527"/>
                <a:gd name="T34" fmla="*/ 161 w 162"/>
                <a:gd name="T35" fmla="*/ 205 h 527"/>
                <a:gd name="T36" fmla="*/ 158 w 162"/>
                <a:gd name="T37" fmla="*/ 184 h 527"/>
                <a:gd name="T38" fmla="*/ 157 w 162"/>
                <a:gd name="T39" fmla="*/ 163 h 527"/>
                <a:gd name="T40" fmla="*/ 153 w 162"/>
                <a:gd name="T41" fmla="*/ 145 h 527"/>
                <a:gd name="T42" fmla="*/ 148 w 162"/>
                <a:gd name="T43" fmla="*/ 128 h 527"/>
                <a:gd name="T44" fmla="*/ 148 w 162"/>
                <a:gd name="T45" fmla="*/ 128 h 527"/>
                <a:gd name="T46" fmla="*/ 142 w 162"/>
                <a:gd name="T47" fmla="*/ 111 h 527"/>
                <a:gd name="T48" fmla="*/ 135 w 162"/>
                <a:gd name="T49" fmla="*/ 94 h 527"/>
                <a:gd name="T50" fmla="*/ 132 w 162"/>
                <a:gd name="T51" fmla="*/ 82 h 527"/>
                <a:gd name="T52" fmla="*/ 123 w 162"/>
                <a:gd name="T53" fmla="*/ 67 h 527"/>
                <a:gd name="T54" fmla="*/ 117 w 162"/>
                <a:gd name="T55" fmla="*/ 55 h 527"/>
                <a:gd name="T56" fmla="*/ 110 w 162"/>
                <a:gd name="T57" fmla="*/ 41 h 527"/>
                <a:gd name="T58" fmla="*/ 100 w 162"/>
                <a:gd name="T59" fmla="*/ 31 h 527"/>
                <a:gd name="T60" fmla="*/ 89 w 162"/>
                <a:gd name="T61" fmla="*/ 20 h 527"/>
                <a:gd name="T62" fmla="*/ 79 w 162"/>
                <a:gd name="T63" fmla="*/ 9 h 527"/>
                <a:gd name="T64" fmla="*/ 66 w 162"/>
                <a:gd name="T65" fmla="*/ 0 h 527"/>
                <a:gd name="T66" fmla="*/ 66 w 162"/>
                <a:gd name="T67" fmla="*/ 0 h 527"/>
                <a:gd name="T68" fmla="*/ 66 w 162"/>
                <a:gd name="T69" fmla="*/ 2 h 527"/>
                <a:gd name="T70" fmla="*/ 64 w 162"/>
                <a:gd name="T71" fmla="*/ 6 h 527"/>
                <a:gd name="T72" fmla="*/ 64 w 162"/>
                <a:gd name="T73" fmla="*/ 9 h 527"/>
                <a:gd name="T74" fmla="*/ 60 w 162"/>
                <a:gd name="T75" fmla="*/ 18 h 527"/>
                <a:gd name="T76" fmla="*/ 60 w 162"/>
                <a:gd name="T77" fmla="*/ 27 h 527"/>
                <a:gd name="T78" fmla="*/ 56 w 162"/>
                <a:gd name="T79" fmla="*/ 37 h 527"/>
                <a:gd name="T80" fmla="*/ 54 w 162"/>
                <a:gd name="T81" fmla="*/ 48 h 527"/>
                <a:gd name="T82" fmla="*/ 52 w 162"/>
                <a:gd name="T83" fmla="*/ 60 h 527"/>
                <a:gd name="T84" fmla="*/ 50 w 162"/>
                <a:gd name="T85" fmla="*/ 71 h 527"/>
                <a:gd name="T86" fmla="*/ 48 w 162"/>
                <a:gd name="T87" fmla="*/ 82 h 527"/>
                <a:gd name="T88" fmla="*/ 48 w 162"/>
                <a:gd name="T89" fmla="*/ 82 h 527"/>
                <a:gd name="T90" fmla="*/ 48 w 162"/>
                <a:gd name="T91" fmla="*/ 94 h 527"/>
                <a:gd name="T92" fmla="*/ 46 w 162"/>
                <a:gd name="T93" fmla="*/ 108 h 527"/>
                <a:gd name="T94" fmla="*/ 43 w 162"/>
                <a:gd name="T95" fmla="*/ 128 h 527"/>
                <a:gd name="T96" fmla="*/ 43 w 162"/>
                <a:gd name="T97" fmla="*/ 147 h 527"/>
                <a:gd name="T98" fmla="*/ 41 w 162"/>
                <a:gd name="T99" fmla="*/ 166 h 527"/>
                <a:gd name="T100" fmla="*/ 39 w 162"/>
                <a:gd name="T101" fmla="*/ 187 h 527"/>
                <a:gd name="T102" fmla="*/ 39 w 162"/>
                <a:gd name="T103" fmla="*/ 207 h 527"/>
                <a:gd name="T104" fmla="*/ 39 w 162"/>
                <a:gd name="T105" fmla="*/ 229 h 527"/>
                <a:gd name="T106" fmla="*/ 41 w 162"/>
                <a:gd name="T107" fmla="*/ 250 h 527"/>
                <a:gd name="T108" fmla="*/ 46 w 162"/>
                <a:gd name="T109" fmla="*/ 269 h 52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2"/>
                <a:gd name="T166" fmla="*/ 0 h 527"/>
                <a:gd name="T167" fmla="*/ 162 w 162"/>
                <a:gd name="T168" fmla="*/ 527 h 52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5" name="Freeform 124"/>
            <p:cNvSpPr>
              <a:spLocks noChangeAspect="1"/>
            </p:cNvSpPr>
            <p:nvPr/>
          </p:nvSpPr>
          <p:spPr bwMode="auto">
            <a:xfrm>
              <a:off x="3175" y="2299"/>
              <a:ext cx="321" cy="597"/>
            </a:xfrm>
            <a:custGeom>
              <a:avLst/>
              <a:gdLst>
                <a:gd name="T0" fmla="*/ 128 w 321"/>
                <a:gd name="T1" fmla="*/ 427 h 597"/>
                <a:gd name="T2" fmla="*/ 156 w 321"/>
                <a:gd name="T3" fmla="*/ 374 h 597"/>
                <a:gd name="T4" fmla="*/ 185 w 321"/>
                <a:gd name="T5" fmla="*/ 313 h 597"/>
                <a:gd name="T6" fmla="*/ 211 w 321"/>
                <a:gd name="T7" fmla="*/ 252 h 597"/>
                <a:gd name="T8" fmla="*/ 227 w 321"/>
                <a:gd name="T9" fmla="*/ 197 h 597"/>
                <a:gd name="T10" fmla="*/ 229 w 321"/>
                <a:gd name="T11" fmla="*/ 174 h 597"/>
                <a:gd name="T12" fmla="*/ 234 w 321"/>
                <a:gd name="T13" fmla="*/ 133 h 597"/>
                <a:gd name="T14" fmla="*/ 237 w 321"/>
                <a:gd name="T15" fmla="*/ 94 h 597"/>
                <a:gd name="T16" fmla="*/ 246 w 321"/>
                <a:gd name="T17" fmla="*/ 57 h 597"/>
                <a:gd name="T18" fmla="*/ 261 w 321"/>
                <a:gd name="T19" fmla="*/ 25 h 597"/>
                <a:gd name="T20" fmla="*/ 282 w 321"/>
                <a:gd name="T21" fmla="*/ 0 h 597"/>
                <a:gd name="T22" fmla="*/ 282 w 321"/>
                <a:gd name="T23" fmla="*/ 2 h 597"/>
                <a:gd name="T24" fmla="*/ 287 w 321"/>
                <a:gd name="T25" fmla="*/ 16 h 597"/>
                <a:gd name="T26" fmla="*/ 292 w 321"/>
                <a:gd name="T27" fmla="*/ 41 h 597"/>
                <a:gd name="T28" fmla="*/ 301 w 321"/>
                <a:gd name="T29" fmla="*/ 73 h 597"/>
                <a:gd name="T30" fmla="*/ 307 w 321"/>
                <a:gd name="T31" fmla="*/ 98 h 597"/>
                <a:gd name="T32" fmla="*/ 312 w 321"/>
                <a:gd name="T33" fmla="*/ 107 h 597"/>
                <a:gd name="T34" fmla="*/ 315 w 321"/>
                <a:gd name="T35" fmla="*/ 126 h 597"/>
                <a:gd name="T36" fmla="*/ 320 w 321"/>
                <a:gd name="T37" fmla="*/ 153 h 597"/>
                <a:gd name="T38" fmla="*/ 317 w 321"/>
                <a:gd name="T39" fmla="*/ 181 h 597"/>
                <a:gd name="T40" fmla="*/ 313 w 321"/>
                <a:gd name="T41" fmla="*/ 208 h 597"/>
                <a:gd name="T42" fmla="*/ 307 w 321"/>
                <a:gd name="T43" fmla="*/ 229 h 597"/>
                <a:gd name="T44" fmla="*/ 303 w 321"/>
                <a:gd name="T45" fmla="*/ 241 h 597"/>
                <a:gd name="T46" fmla="*/ 287 w 321"/>
                <a:gd name="T47" fmla="*/ 282 h 597"/>
                <a:gd name="T48" fmla="*/ 259 w 321"/>
                <a:gd name="T49" fmla="*/ 334 h 597"/>
                <a:gd name="T50" fmla="*/ 229 w 321"/>
                <a:gd name="T51" fmla="*/ 387 h 597"/>
                <a:gd name="T52" fmla="*/ 195 w 321"/>
                <a:gd name="T53" fmla="*/ 433 h 597"/>
                <a:gd name="T54" fmla="*/ 181 w 321"/>
                <a:gd name="T55" fmla="*/ 450 h 597"/>
                <a:gd name="T56" fmla="*/ 149 w 321"/>
                <a:gd name="T57" fmla="*/ 479 h 597"/>
                <a:gd name="T58" fmla="*/ 112 w 321"/>
                <a:gd name="T59" fmla="*/ 513 h 597"/>
                <a:gd name="T60" fmla="*/ 71 w 321"/>
                <a:gd name="T61" fmla="*/ 547 h 597"/>
                <a:gd name="T62" fmla="*/ 34 w 321"/>
                <a:gd name="T63" fmla="*/ 575 h 597"/>
                <a:gd name="T64" fmla="*/ 0 w 321"/>
                <a:gd name="T65" fmla="*/ 596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1"/>
                <a:gd name="T100" fmla="*/ 0 h 597"/>
                <a:gd name="T101" fmla="*/ 321 w 321"/>
                <a:gd name="T102" fmla="*/ 597 h 59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  <a:lnTo>
                    <a:pt x="115" y="44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6" name="Freeform 125"/>
            <p:cNvSpPr>
              <a:spLocks noChangeAspect="1"/>
            </p:cNvSpPr>
            <p:nvPr/>
          </p:nvSpPr>
          <p:spPr bwMode="auto">
            <a:xfrm>
              <a:off x="3175" y="2299"/>
              <a:ext cx="321" cy="597"/>
            </a:xfrm>
            <a:custGeom>
              <a:avLst/>
              <a:gdLst>
                <a:gd name="T0" fmla="*/ 128 w 321"/>
                <a:gd name="T1" fmla="*/ 427 h 597"/>
                <a:gd name="T2" fmla="*/ 156 w 321"/>
                <a:gd name="T3" fmla="*/ 374 h 597"/>
                <a:gd name="T4" fmla="*/ 185 w 321"/>
                <a:gd name="T5" fmla="*/ 313 h 597"/>
                <a:gd name="T6" fmla="*/ 211 w 321"/>
                <a:gd name="T7" fmla="*/ 252 h 597"/>
                <a:gd name="T8" fmla="*/ 227 w 321"/>
                <a:gd name="T9" fmla="*/ 197 h 597"/>
                <a:gd name="T10" fmla="*/ 229 w 321"/>
                <a:gd name="T11" fmla="*/ 174 h 597"/>
                <a:gd name="T12" fmla="*/ 234 w 321"/>
                <a:gd name="T13" fmla="*/ 133 h 597"/>
                <a:gd name="T14" fmla="*/ 237 w 321"/>
                <a:gd name="T15" fmla="*/ 94 h 597"/>
                <a:gd name="T16" fmla="*/ 246 w 321"/>
                <a:gd name="T17" fmla="*/ 57 h 597"/>
                <a:gd name="T18" fmla="*/ 261 w 321"/>
                <a:gd name="T19" fmla="*/ 25 h 597"/>
                <a:gd name="T20" fmla="*/ 282 w 321"/>
                <a:gd name="T21" fmla="*/ 0 h 597"/>
                <a:gd name="T22" fmla="*/ 282 w 321"/>
                <a:gd name="T23" fmla="*/ 2 h 597"/>
                <a:gd name="T24" fmla="*/ 287 w 321"/>
                <a:gd name="T25" fmla="*/ 16 h 597"/>
                <a:gd name="T26" fmla="*/ 292 w 321"/>
                <a:gd name="T27" fmla="*/ 41 h 597"/>
                <a:gd name="T28" fmla="*/ 301 w 321"/>
                <a:gd name="T29" fmla="*/ 73 h 597"/>
                <a:gd name="T30" fmla="*/ 307 w 321"/>
                <a:gd name="T31" fmla="*/ 98 h 597"/>
                <a:gd name="T32" fmla="*/ 312 w 321"/>
                <a:gd name="T33" fmla="*/ 107 h 597"/>
                <a:gd name="T34" fmla="*/ 315 w 321"/>
                <a:gd name="T35" fmla="*/ 126 h 597"/>
                <a:gd name="T36" fmla="*/ 320 w 321"/>
                <a:gd name="T37" fmla="*/ 153 h 597"/>
                <a:gd name="T38" fmla="*/ 317 w 321"/>
                <a:gd name="T39" fmla="*/ 181 h 597"/>
                <a:gd name="T40" fmla="*/ 313 w 321"/>
                <a:gd name="T41" fmla="*/ 208 h 597"/>
                <a:gd name="T42" fmla="*/ 307 w 321"/>
                <a:gd name="T43" fmla="*/ 229 h 597"/>
                <a:gd name="T44" fmla="*/ 303 w 321"/>
                <a:gd name="T45" fmla="*/ 241 h 597"/>
                <a:gd name="T46" fmla="*/ 287 w 321"/>
                <a:gd name="T47" fmla="*/ 282 h 597"/>
                <a:gd name="T48" fmla="*/ 259 w 321"/>
                <a:gd name="T49" fmla="*/ 334 h 597"/>
                <a:gd name="T50" fmla="*/ 229 w 321"/>
                <a:gd name="T51" fmla="*/ 387 h 597"/>
                <a:gd name="T52" fmla="*/ 195 w 321"/>
                <a:gd name="T53" fmla="*/ 433 h 597"/>
                <a:gd name="T54" fmla="*/ 181 w 321"/>
                <a:gd name="T55" fmla="*/ 450 h 597"/>
                <a:gd name="T56" fmla="*/ 149 w 321"/>
                <a:gd name="T57" fmla="*/ 479 h 597"/>
                <a:gd name="T58" fmla="*/ 112 w 321"/>
                <a:gd name="T59" fmla="*/ 513 h 597"/>
                <a:gd name="T60" fmla="*/ 71 w 321"/>
                <a:gd name="T61" fmla="*/ 547 h 597"/>
                <a:gd name="T62" fmla="*/ 34 w 321"/>
                <a:gd name="T63" fmla="*/ 575 h 597"/>
                <a:gd name="T64" fmla="*/ 0 w 321"/>
                <a:gd name="T65" fmla="*/ 596 h 5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1"/>
                <a:gd name="T100" fmla="*/ 0 h 597"/>
                <a:gd name="T101" fmla="*/ 321 w 321"/>
                <a:gd name="T102" fmla="*/ 597 h 59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7" name="Freeform 126"/>
            <p:cNvSpPr>
              <a:spLocks noChangeAspect="1"/>
            </p:cNvSpPr>
            <p:nvPr/>
          </p:nvSpPr>
          <p:spPr bwMode="auto">
            <a:xfrm>
              <a:off x="3122" y="2444"/>
              <a:ext cx="277" cy="482"/>
            </a:xfrm>
            <a:custGeom>
              <a:avLst/>
              <a:gdLst>
                <a:gd name="T0" fmla="*/ 34 w 277"/>
                <a:gd name="T1" fmla="*/ 399 h 482"/>
                <a:gd name="T2" fmla="*/ 43 w 277"/>
                <a:gd name="T3" fmla="*/ 384 h 482"/>
                <a:gd name="T4" fmla="*/ 59 w 277"/>
                <a:gd name="T5" fmla="*/ 361 h 482"/>
                <a:gd name="T6" fmla="*/ 73 w 277"/>
                <a:gd name="T7" fmla="*/ 333 h 482"/>
                <a:gd name="T8" fmla="*/ 90 w 277"/>
                <a:gd name="T9" fmla="*/ 300 h 482"/>
                <a:gd name="T10" fmla="*/ 107 w 277"/>
                <a:gd name="T11" fmla="*/ 266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62 h 482"/>
                <a:gd name="T76" fmla="*/ 200 w 277"/>
                <a:gd name="T77" fmla="*/ 285 h 482"/>
                <a:gd name="T78" fmla="*/ 188 w 277"/>
                <a:gd name="T79" fmla="*/ 308 h 482"/>
                <a:gd name="T80" fmla="*/ 174 w 277"/>
                <a:gd name="T81" fmla="*/ 328 h 482"/>
                <a:gd name="T82" fmla="*/ 162 w 277"/>
                <a:gd name="T83" fmla="*/ 347 h 482"/>
                <a:gd name="T84" fmla="*/ 149 w 277"/>
                <a:gd name="T85" fmla="*/ 361 h 482"/>
                <a:gd name="T86" fmla="*/ 137 w 277"/>
                <a:gd name="T87" fmla="*/ 374 h 482"/>
                <a:gd name="T88" fmla="*/ 137 w 277"/>
                <a:gd name="T89" fmla="*/ 374 h 482"/>
                <a:gd name="T90" fmla="*/ 126 w 277"/>
                <a:gd name="T91" fmla="*/ 384 h 482"/>
                <a:gd name="T92" fmla="*/ 112 w 277"/>
                <a:gd name="T93" fmla="*/ 397 h 482"/>
                <a:gd name="T94" fmla="*/ 98 w 277"/>
                <a:gd name="T95" fmla="*/ 407 h 482"/>
                <a:gd name="T96" fmla="*/ 84 w 277"/>
                <a:gd name="T97" fmla="*/ 420 h 482"/>
                <a:gd name="T98" fmla="*/ 69 w 277"/>
                <a:gd name="T99" fmla="*/ 432 h 482"/>
                <a:gd name="T100" fmla="*/ 54 w 277"/>
                <a:gd name="T101" fmla="*/ 443 h 482"/>
                <a:gd name="T102" fmla="*/ 39 w 277"/>
                <a:gd name="T103" fmla="*/ 455 h 482"/>
                <a:gd name="T104" fmla="*/ 25 w 277"/>
                <a:gd name="T105" fmla="*/ 466 h 482"/>
                <a:gd name="T106" fmla="*/ 13 w 277"/>
                <a:gd name="T107" fmla="*/ 475 h 482"/>
                <a:gd name="T108" fmla="*/ 0 w 277"/>
                <a:gd name="T109" fmla="*/ 481 h 482"/>
                <a:gd name="T110" fmla="*/ 34 w 277"/>
                <a:gd name="T111" fmla="*/ 399 h 4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7"/>
                <a:gd name="T169" fmla="*/ 0 h 482"/>
                <a:gd name="T170" fmla="*/ 277 w 277"/>
                <a:gd name="T171" fmla="*/ 482 h 4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  <a:lnTo>
                    <a:pt x="34" y="399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8" name="Freeform 127"/>
            <p:cNvSpPr>
              <a:spLocks noChangeAspect="1"/>
            </p:cNvSpPr>
            <p:nvPr/>
          </p:nvSpPr>
          <p:spPr bwMode="auto">
            <a:xfrm>
              <a:off x="3122" y="2444"/>
              <a:ext cx="277" cy="482"/>
            </a:xfrm>
            <a:custGeom>
              <a:avLst/>
              <a:gdLst>
                <a:gd name="T0" fmla="*/ 34 w 277"/>
                <a:gd name="T1" fmla="*/ 399 h 482"/>
                <a:gd name="T2" fmla="*/ 43 w 277"/>
                <a:gd name="T3" fmla="*/ 384 h 482"/>
                <a:gd name="T4" fmla="*/ 59 w 277"/>
                <a:gd name="T5" fmla="*/ 361 h 482"/>
                <a:gd name="T6" fmla="*/ 73 w 277"/>
                <a:gd name="T7" fmla="*/ 333 h 482"/>
                <a:gd name="T8" fmla="*/ 90 w 277"/>
                <a:gd name="T9" fmla="*/ 300 h 482"/>
                <a:gd name="T10" fmla="*/ 107 w 277"/>
                <a:gd name="T11" fmla="*/ 266 h 482"/>
                <a:gd name="T12" fmla="*/ 122 w 277"/>
                <a:gd name="T13" fmla="*/ 233 h 482"/>
                <a:gd name="T14" fmla="*/ 139 w 277"/>
                <a:gd name="T15" fmla="*/ 199 h 482"/>
                <a:gd name="T16" fmla="*/ 153 w 277"/>
                <a:gd name="T17" fmla="*/ 170 h 482"/>
                <a:gd name="T18" fmla="*/ 168 w 277"/>
                <a:gd name="T19" fmla="*/ 147 h 482"/>
                <a:gd name="T20" fmla="*/ 179 w 277"/>
                <a:gd name="T21" fmla="*/ 130 h 482"/>
                <a:gd name="T22" fmla="*/ 179 w 277"/>
                <a:gd name="T23" fmla="*/ 130 h 482"/>
                <a:gd name="T24" fmla="*/ 190 w 277"/>
                <a:gd name="T25" fmla="*/ 115 h 482"/>
                <a:gd name="T26" fmla="*/ 200 w 277"/>
                <a:gd name="T27" fmla="*/ 101 h 482"/>
                <a:gd name="T28" fmla="*/ 211 w 277"/>
                <a:gd name="T29" fmla="*/ 86 h 482"/>
                <a:gd name="T30" fmla="*/ 221 w 277"/>
                <a:gd name="T31" fmla="*/ 73 h 482"/>
                <a:gd name="T32" fmla="*/ 232 w 277"/>
                <a:gd name="T33" fmla="*/ 59 h 482"/>
                <a:gd name="T34" fmla="*/ 244 w 277"/>
                <a:gd name="T35" fmla="*/ 43 h 482"/>
                <a:gd name="T36" fmla="*/ 252 w 277"/>
                <a:gd name="T37" fmla="*/ 31 h 482"/>
                <a:gd name="T38" fmla="*/ 261 w 277"/>
                <a:gd name="T39" fmla="*/ 18 h 482"/>
                <a:gd name="T40" fmla="*/ 269 w 277"/>
                <a:gd name="T41" fmla="*/ 8 h 482"/>
                <a:gd name="T42" fmla="*/ 276 w 277"/>
                <a:gd name="T43" fmla="*/ 0 h 482"/>
                <a:gd name="T44" fmla="*/ 276 w 277"/>
                <a:gd name="T45" fmla="*/ 0 h 482"/>
                <a:gd name="T46" fmla="*/ 276 w 277"/>
                <a:gd name="T47" fmla="*/ 2 h 482"/>
                <a:gd name="T48" fmla="*/ 276 w 277"/>
                <a:gd name="T49" fmla="*/ 13 h 482"/>
                <a:gd name="T50" fmla="*/ 276 w 277"/>
                <a:gd name="T51" fmla="*/ 27 h 482"/>
                <a:gd name="T52" fmla="*/ 273 w 277"/>
                <a:gd name="T53" fmla="*/ 43 h 482"/>
                <a:gd name="T54" fmla="*/ 273 w 277"/>
                <a:gd name="T55" fmla="*/ 64 h 482"/>
                <a:gd name="T56" fmla="*/ 271 w 277"/>
                <a:gd name="T57" fmla="*/ 88 h 482"/>
                <a:gd name="T58" fmla="*/ 269 w 277"/>
                <a:gd name="T59" fmla="*/ 113 h 482"/>
                <a:gd name="T60" fmla="*/ 265 w 277"/>
                <a:gd name="T61" fmla="*/ 137 h 482"/>
                <a:gd name="T62" fmla="*/ 261 w 277"/>
                <a:gd name="T63" fmla="*/ 158 h 482"/>
                <a:gd name="T64" fmla="*/ 252 w 277"/>
                <a:gd name="T65" fmla="*/ 176 h 482"/>
                <a:gd name="T66" fmla="*/ 252 w 277"/>
                <a:gd name="T67" fmla="*/ 176 h 482"/>
                <a:gd name="T68" fmla="*/ 244 w 277"/>
                <a:gd name="T69" fmla="*/ 197 h 482"/>
                <a:gd name="T70" fmla="*/ 236 w 277"/>
                <a:gd name="T71" fmla="*/ 218 h 482"/>
                <a:gd name="T72" fmla="*/ 223 w 277"/>
                <a:gd name="T73" fmla="*/ 239 h 482"/>
                <a:gd name="T74" fmla="*/ 213 w 277"/>
                <a:gd name="T75" fmla="*/ 262 h 482"/>
                <a:gd name="T76" fmla="*/ 200 w 277"/>
                <a:gd name="T77" fmla="*/ 285 h 482"/>
                <a:gd name="T78" fmla="*/ 188 w 277"/>
                <a:gd name="T79" fmla="*/ 308 h 482"/>
                <a:gd name="T80" fmla="*/ 174 w 277"/>
                <a:gd name="T81" fmla="*/ 328 h 482"/>
                <a:gd name="T82" fmla="*/ 162 w 277"/>
                <a:gd name="T83" fmla="*/ 347 h 482"/>
                <a:gd name="T84" fmla="*/ 149 w 277"/>
                <a:gd name="T85" fmla="*/ 361 h 482"/>
                <a:gd name="T86" fmla="*/ 137 w 277"/>
                <a:gd name="T87" fmla="*/ 374 h 482"/>
                <a:gd name="T88" fmla="*/ 137 w 277"/>
                <a:gd name="T89" fmla="*/ 374 h 482"/>
                <a:gd name="T90" fmla="*/ 126 w 277"/>
                <a:gd name="T91" fmla="*/ 384 h 482"/>
                <a:gd name="T92" fmla="*/ 112 w 277"/>
                <a:gd name="T93" fmla="*/ 397 h 482"/>
                <a:gd name="T94" fmla="*/ 98 w 277"/>
                <a:gd name="T95" fmla="*/ 407 h 482"/>
                <a:gd name="T96" fmla="*/ 84 w 277"/>
                <a:gd name="T97" fmla="*/ 420 h 482"/>
                <a:gd name="T98" fmla="*/ 69 w 277"/>
                <a:gd name="T99" fmla="*/ 432 h 482"/>
                <a:gd name="T100" fmla="*/ 54 w 277"/>
                <a:gd name="T101" fmla="*/ 443 h 482"/>
                <a:gd name="T102" fmla="*/ 39 w 277"/>
                <a:gd name="T103" fmla="*/ 455 h 482"/>
                <a:gd name="T104" fmla="*/ 25 w 277"/>
                <a:gd name="T105" fmla="*/ 466 h 482"/>
                <a:gd name="T106" fmla="*/ 13 w 277"/>
                <a:gd name="T107" fmla="*/ 475 h 482"/>
                <a:gd name="T108" fmla="*/ 0 w 277"/>
                <a:gd name="T109" fmla="*/ 481 h 4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77"/>
                <a:gd name="T166" fmla="*/ 0 h 482"/>
                <a:gd name="T167" fmla="*/ 277 w 277"/>
                <a:gd name="T168" fmla="*/ 482 h 4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9" name="Freeform 128"/>
            <p:cNvSpPr>
              <a:spLocks noChangeAspect="1"/>
            </p:cNvSpPr>
            <p:nvPr/>
          </p:nvSpPr>
          <p:spPr bwMode="auto">
            <a:xfrm>
              <a:off x="3131" y="2425"/>
              <a:ext cx="275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54 w 275"/>
                <a:gd name="T17" fmla="*/ 170 h 485"/>
                <a:gd name="T18" fmla="*/ 166 w 275"/>
                <a:gd name="T19" fmla="*/ 147 h 485"/>
                <a:gd name="T20" fmla="*/ 177 w 275"/>
                <a:gd name="T21" fmla="*/ 130 h 485"/>
                <a:gd name="T22" fmla="*/ 177 w 275"/>
                <a:gd name="T23" fmla="*/ 130 h 485"/>
                <a:gd name="T24" fmla="*/ 187 w 275"/>
                <a:gd name="T25" fmla="*/ 115 h 485"/>
                <a:gd name="T26" fmla="*/ 198 w 275"/>
                <a:gd name="T27" fmla="*/ 101 h 485"/>
                <a:gd name="T28" fmla="*/ 210 w 275"/>
                <a:gd name="T29" fmla="*/ 88 h 485"/>
                <a:gd name="T30" fmla="*/ 221 w 275"/>
                <a:gd name="T31" fmla="*/ 73 h 485"/>
                <a:gd name="T32" fmla="*/ 231 w 275"/>
                <a:gd name="T33" fmla="*/ 58 h 485"/>
                <a:gd name="T34" fmla="*/ 242 w 275"/>
                <a:gd name="T35" fmla="*/ 46 h 485"/>
                <a:gd name="T36" fmla="*/ 253 w 275"/>
                <a:gd name="T37" fmla="*/ 31 h 485"/>
                <a:gd name="T38" fmla="*/ 260 w 275"/>
                <a:gd name="T39" fmla="*/ 18 h 485"/>
                <a:gd name="T40" fmla="*/ 267 w 275"/>
                <a:gd name="T41" fmla="*/ 8 h 485"/>
                <a:gd name="T42" fmla="*/ 274 w 275"/>
                <a:gd name="T43" fmla="*/ 0 h 485"/>
                <a:gd name="T44" fmla="*/ 274 w 275"/>
                <a:gd name="T45" fmla="*/ 0 h 485"/>
                <a:gd name="T46" fmla="*/ 274 w 275"/>
                <a:gd name="T47" fmla="*/ 2 h 485"/>
                <a:gd name="T48" fmla="*/ 274 w 275"/>
                <a:gd name="T49" fmla="*/ 12 h 485"/>
                <a:gd name="T50" fmla="*/ 274 w 275"/>
                <a:gd name="T51" fmla="*/ 27 h 485"/>
                <a:gd name="T52" fmla="*/ 274 w 275"/>
                <a:gd name="T53" fmla="*/ 46 h 485"/>
                <a:gd name="T54" fmla="*/ 274 w 275"/>
                <a:gd name="T55" fmla="*/ 67 h 485"/>
                <a:gd name="T56" fmla="*/ 271 w 275"/>
                <a:gd name="T57" fmla="*/ 88 h 485"/>
                <a:gd name="T58" fmla="*/ 269 w 275"/>
                <a:gd name="T59" fmla="*/ 113 h 485"/>
                <a:gd name="T60" fmla="*/ 265 w 275"/>
                <a:gd name="T61" fmla="*/ 136 h 485"/>
                <a:gd name="T62" fmla="*/ 258 w 275"/>
                <a:gd name="T63" fmla="*/ 157 h 485"/>
                <a:gd name="T64" fmla="*/ 253 w 275"/>
                <a:gd name="T65" fmla="*/ 179 h 485"/>
                <a:gd name="T66" fmla="*/ 253 w 275"/>
                <a:gd name="T67" fmla="*/ 179 h 485"/>
                <a:gd name="T68" fmla="*/ 244 w 275"/>
                <a:gd name="T69" fmla="*/ 198 h 485"/>
                <a:gd name="T70" fmla="*/ 233 w 275"/>
                <a:gd name="T71" fmla="*/ 218 h 485"/>
                <a:gd name="T72" fmla="*/ 223 w 275"/>
                <a:gd name="T73" fmla="*/ 239 h 485"/>
                <a:gd name="T74" fmla="*/ 210 w 275"/>
                <a:gd name="T75" fmla="*/ 262 h 485"/>
                <a:gd name="T76" fmla="*/ 198 w 275"/>
                <a:gd name="T77" fmla="*/ 286 h 485"/>
                <a:gd name="T78" fmla="*/ 184 w 275"/>
                <a:gd name="T79" fmla="*/ 309 h 485"/>
                <a:gd name="T80" fmla="*/ 172 w 275"/>
                <a:gd name="T81" fmla="*/ 327 h 485"/>
                <a:gd name="T82" fmla="*/ 159 w 275"/>
                <a:gd name="T83" fmla="*/ 347 h 485"/>
                <a:gd name="T84" fmla="*/ 14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33 w 275"/>
                <a:gd name="T111" fmla="*/ 401 h 4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5"/>
                <a:gd name="T169" fmla="*/ 0 h 485"/>
                <a:gd name="T170" fmla="*/ 275 w 275"/>
                <a:gd name="T171" fmla="*/ 485 h 4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  <a:lnTo>
                    <a:pt x="33" y="40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0" name="Freeform 129"/>
            <p:cNvSpPr>
              <a:spLocks noChangeAspect="1"/>
            </p:cNvSpPr>
            <p:nvPr/>
          </p:nvSpPr>
          <p:spPr bwMode="auto">
            <a:xfrm>
              <a:off x="3131" y="2425"/>
              <a:ext cx="275" cy="485"/>
            </a:xfrm>
            <a:custGeom>
              <a:avLst/>
              <a:gdLst>
                <a:gd name="T0" fmla="*/ 33 w 275"/>
                <a:gd name="T1" fmla="*/ 401 h 485"/>
                <a:gd name="T2" fmla="*/ 44 w 275"/>
                <a:gd name="T3" fmla="*/ 385 h 485"/>
                <a:gd name="T4" fmla="*/ 56 w 275"/>
                <a:gd name="T5" fmla="*/ 364 h 485"/>
                <a:gd name="T6" fmla="*/ 73 w 275"/>
                <a:gd name="T7" fmla="*/ 334 h 485"/>
                <a:gd name="T8" fmla="*/ 88 w 275"/>
                <a:gd name="T9" fmla="*/ 302 h 485"/>
                <a:gd name="T10" fmla="*/ 105 w 275"/>
                <a:gd name="T11" fmla="*/ 269 h 485"/>
                <a:gd name="T12" fmla="*/ 122 w 275"/>
                <a:gd name="T13" fmla="*/ 233 h 485"/>
                <a:gd name="T14" fmla="*/ 136 w 275"/>
                <a:gd name="T15" fmla="*/ 200 h 485"/>
                <a:gd name="T16" fmla="*/ 154 w 275"/>
                <a:gd name="T17" fmla="*/ 170 h 485"/>
                <a:gd name="T18" fmla="*/ 166 w 275"/>
                <a:gd name="T19" fmla="*/ 147 h 485"/>
                <a:gd name="T20" fmla="*/ 177 w 275"/>
                <a:gd name="T21" fmla="*/ 130 h 485"/>
                <a:gd name="T22" fmla="*/ 177 w 275"/>
                <a:gd name="T23" fmla="*/ 130 h 485"/>
                <a:gd name="T24" fmla="*/ 187 w 275"/>
                <a:gd name="T25" fmla="*/ 115 h 485"/>
                <a:gd name="T26" fmla="*/ 198 w 275"/>
                <a:gd name="T27" fmla="*/ 101 h 485"/>
                <a:gd name="T28" fmla="*/ 210 w 275"/>
                <a:gd name="T29" fmla="*/ 88 h 485"/>
                <a:gd name="T30" fmla="*/ 221 w 275"/>
                <a:gd name="T31" fmla="*/ 73 h 485"/>
                <a:gd name="T32" fmla="*/ 231 w 275"/>
                <a:gd name="T33" fmla="*/ 58 h 485"/>
                <a:gd name="T34" fmla="*/ 242 w 275"/>
                <a:gd name="T35" fmla="*/ 46 h 485"/>
                <a:gd name="T36" fmla="*/ 253 w 275"/>
                <a:gd name="T37" fmla="*/ 31 h 485"/>
                <a:gd name="T38" fmla="*/ 260 w 275"/>
                <a:gd name="T39" fmla="*/ 18 h 485"/>
                <a:gd name="T40" fmla="*/ 267 w 275"/>
                <a:gd name="T41" fmla="*/ 8 h 485"/>
                <a:gd name="T42" fmla="*/ 274 w 275"/>
                <a:gd name="T43" fmla="*/ 0 h 485"/>
                <a:gd name="T44" fmla="*/ 274 w 275"/>
                <a:gd name="T45" fmla="*/ 0 h 485"/>
                <a:gd name="T46" fmla="*/ 274 w 275"/>
                <a:gd name="T47" fmla="*/ 2 h 485"/>
                <a:gd name="T48" fmla="*/ 274 w 275"/>
                <a:gd name="T49" fmla="*/ 12 h 485"/>
                <a:gd name="T50" fmla="*/ 274 w 275"/>
                <a:gd name="T51" fmla="*/ 27 h 485"/>
                <a:gd name="T52" fmla="*/ 274 w 275"/>
                <a:gd name="T53" fmla="*/ 46 h 485"/>
                <a:gd name="T54" fmla="*/ 274 w 275"/>
                <a:gd name="T55" fmla="*/ 67 h 485"/>
                <a:gd name="T56" fmla="*/ 271 w 275"/>
                <a:gd name="T57" fmla="*/ 88 h 485"/>
                <a:gd name="T58" fmla="*/ 269 w 275"/>
                <a:gd name="T59" fmla="*/ 113 h 485"/>
                <a:gd name="T60" fmla="*/ 265 w 275"/>
                <a:gd name="T61" fmla="*/ 136 h 485"/>
                <a:gd name="T62" fmla="*/ 258 w 275"/>
                <a:gd name="T63" fmla="*/ 157 h 485"/>
                <a:gd name="T64" fmla="*/ 253 w 275"/>
                <a:gd name="T65" fmla="*/ 179 h 485"/>
                <a:gd name="T66" fmla="*/ 253 w 275"/>
                <a:gd name="T67" fmla="*/ 179 h 485"/>
                <a:gd name="T68" fmla="*/ 244 w 275"/>
                <a:gd name="T69" fmla="*/ 198 h 485"/>
                <a:gd name="T70" fmla="*/ 233 w 275"/>
                <a:gd name="T71" fmla="*/ 218 h 485"/>
                <a:gd name="T72" fmla="*/ 223 w 275"/>
                <a:gd name="T73" fmla="*/ 239 h 485"/>
                <a:gd name="T74" fmla="*/ 210 w 275"/>
                <a:gd name="T75" fmla="*/ 262 h 485"/>
                <a:gd name="T76" fmla="*/ 198 w 275"/>
                <a:gd name="T77" fmla="*/ 286 h 485"/>
                <a:gd name="T78" fmla="*/ 184 w 275"/>
                <a:gd name="T79" fmla="*/ 309 h 485"/>
                <a:gd name="T80" fmla="*/ 172 w 275"/>
                <a:gd name="T81" fmla="*/ 327 h 485"/>
                <a:gd name="T82" fmla="*/ 159 w 275"/>
                <a:gd name="T83" fmla="*/ 347 h 485"/>
                <a:gd name="T84" fmla="*/ 147 w 275"/>
                <a:gd name="T85" fmla="*/ 364 h 485"/>
                <a:gd name="T86" fmla="*/ 136 w 275"/>
                <a:gd name="T87" fmla="*/ 376 h 485"/>
                <a:gd name="T88" fmla="*/ 136 w 275"/>
                <a:gd name="T89" fmla="*/ 376 h 485"/>
                <a:gd name="T90" fmla="*/ 124 w 275"/>
                <a:gd name="T91" fmla="*/ 385 h 485"/>
                <a:gd name="T92" fmla="*/ 111 w 275"/>
                <a:gd name="T93" fmla="*/ 398 h 485"/>
                <a:gd name="T94" fmla="*/ 99 w 275"/>
                <a:gd name="T95" fmla="*/ 410 h 485"/>
                <a:gd name="T96" fmla="*/ 81 w 275"/>
                <a:gd name="T97" fmla="*/ 421 h 485"/>
                <a:gd name="T98" fmla="*/ 67 w 275"/>
                <a:gd name="T99" fmla="*/ 433 h 485"/>
                <a:gd name="T100" fmla="*/ 52 w 275"/>
                <a:gd name="T101" fmla="*/ 444 h 485"/>
                <a:gd name="T102" fmla="*/ 37 w 275"/>
                <a:gd name="T103" fmla="*/ 456 h 485"/>
                <a:gd name="T104" fmla="*/ 25 w 275"/>
                <a:gd name="T105" fmla="*/ 467 h 485"/>
                <a:gd name="T106" fmla="*/ 9 w 275"/>
                <a:gd name="T107" fmla="*/ 475 h 485"/>
                <a:gd name="T108" fmla="*/ 0 w 275"/>
                <a:gd name="T109" fmla="*/ 484 h 48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75"/>
                <a:gd name="T166" fmla="*/ 0 h 485"/>
                <a:gd name="T167" fmla="*/ 275 w 275"/>
                <a:gd name="T168" fmla="*/ 485 h 48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1" name="Freeform 130"/>
            <p:cNvSpPr>
              <a:spLocks noChangeAspect="1"/>
            </p:cNvSpPr>
            <p:nvPr/>
          </p:nvSpPr>
          <p:spPr bwMode="auto">
            <a:xfrm>
              <a:off x="3054" y="2509"/>
              <a:ext cx="247" cy="447"/>
            </a:xfrm>
            <a:custGeom>
              <a:avLst/>
              <a:gdLst>
                <a:gd name="T0" fmla="*/ 0 w 247"/>
                <a:gd name="T1" fmla="*/ 362 h 447"/>
                <a:gd name="T2" fmla="*/ 12 w 247"/>
                <a:gd name="T3" fmla="*/ 351 h 447"/>
                <a:gd name="T4" fmla="*/ 29 w 247"/>
                <a:gd name="T5" fmla="*/ 339 h 447"/>
                <a:gd name="T6" fmla="*/ 46 w 247"/>
                <a:gd name="T7" fmla="*/ 324 h 447"/>
                <a:gd name="T8" fmla="*/ 62 w 247"/>
                <a:gd name="T9" fmla="*/ 307 h 447"/>
                <a:gd name="T10" fmla="*/ 81 w 247"/>
                <a:gd name="T11" fmla="*/ 288 h 447"/>
                <a:gd name="T12" fmla="*/ 98 w 247"/>
                <a:gd name="T13" fmla="*/ 269 h 447"/>
                <a:gd name="T14" fmla="*/ 117 w 247"/>
                <a:gd name="T15" fmla="*/ 248 h 447"/>
                <a:gd name="T16" fmla="*/ 131 w 247"/>
                <a:gd name="T17" fmla="*/ 229 h 447"/>
                <a:gd name="T18" fmla="*/ 144 w 247"/>
                <a:gd name="T19" fmla="*/ 210 h 447"/>
                <a:gd name="T20" fmla="*/ 157 w 247"/>
                <a:gd name="T21" fmla="*/ 192 h 447"/>
                <a:gd name="T22" fmla="*/ 157 w 247"/>
                <a:gd name="T23" fmla="*/ 192 h 447"/>
                <a:gd name="T24" fmla="*/ 165 w 247"/>
                <a:gd name="T25" fmla="*/ 172 h 447"/>
                <a:gd name="T26" fmla="*/ 174 w 247"/>
                <a:gd name="T27" fmla="*/ 153 h 447"/>
                <a:gd name="T28" fmla="*/ 182 w 247"/>
                <a:gd name="T29" fmla="*/ 132 h 447"/>
                <a:gd name="T30" fmla="*/ 191 w 247"/>
                <a:gd name="T31" fmla="*/ 114 h 447"/>
                <a:gd name="T32" fmla="*/ 197 w 247"/>
                <a:gd name="T33" fmla="*/ 93 h 447"/>
                <a:gd name="T34" fmla="*/ 204 w 247"/>
                <a:gd name="T35" fmla="*/ 73 h 447"/>
                <a:gd name="T36" fmla="*/ 207 w 247"/>
                <a:gd name="T37" fmla="*/ 54 h 447"/>
                <a:gd name="T38" fmla="*/ 211 w 247"/>
                <a:gd name="T39" fmla="*/ 34 h 447"/>
                <a:gd name="T40" fmla="*/ 214 w 247"/>
                <a:gd name="T41" fmla="*/ 17 h 447"/>
                <a:gd name="T42" fmla="*/ 216 w 247"/>
                <a:gd name="T43" fmla="*/ 0 h 447"/>
                <a:gd name="T44" fmla="*/ 216 w 247"/>
                <a:gd name="T45" fmla="*/ 0 h 447"/>
                <a:gd name="T46" fmla="*/ 216 w 247"/>
                <a:gd name="T47" fmla="*/ 4 h 447"/>
                <a:gd name="T48" fmla="*/ 220 w 247"/>
                <a:gd name="T49" fmla="*/ 13 h 447"/>
                <a:gd name="T50" fmla="*/ 225 w 247"/>
                <a:gd name="T51" fmla="*/ 25 h 447"/>
                <a:gd name="T52" fmla="*/ 229 w 247"/>
                <a:gd name="T53" fmla="*/ 42 h 447"/>
                <a:gd name="T54" fmla="*/ 235 w 247"/>
                <a:gd name="T55" fmla="*/ 59 h 447"/>
                <a:gd name="T56" fmla="*/ 239 w 247"/>
                <a:gd name="T57" fmla="*/ 80 h 447"/>
                <a:gd name="T58" fmla="*/ 243 w 247"/>
                <a:gd name="T59" fmla="*/ 101 h 447"/>
                <a:gd name="T60" fmla="*/ 246 w 247"/>
                <a:gd name="T61" fmla="*/ 121 h 447"/>
                <a:gd name="T62" fmla="*/ 243 w 247"/>
                <a:gd name="T63" fmla="*/ 143 h 447"/>
                <a:gd name="T64" fmla="*/ 241 w 247"/>
                <a:gd name="T65" fmla="*/ 160 h 447"/>
                <a:gd name="T66" fmla="*/ 241 w 247"/>
                <a:gd name="T67" fmla="*/ 160 h 447"/>
                <a:gd name="T68" fmla="*/ 235 w 247"/>
                <a:gd name="T69" fmla="*/ 179 h 447"/>
                <a:gd name="T70" fmla="*/ 229 w 247"/>
                <a:gd name="T71" fmla="*/ 197 h 447"/>
                <a:gd name="T72" fmla="*/ 220 w 247"/>
                <a:gd name="T73" fmla="*/ 218 h 447"/>
                <a:gd name="T74" fmla="*/ 207 w 247"/>
                <a:gd name="T75" fmla="*/ 240 h 447"/>
                <a:gd name="T76" fmla="*/ 197 w 247"/>
                <a:gd name="T77" fmla="*/ 261 h 447"/>
                <a:gd name="T78" fmla="*/ 184 w 247"/>
                <a:gd name="T79" fmla="*/ 282 h 447"/>
                <a:gd name="T80" fmla="*/ 170 w 247"/>
                <a:gd name="T81" fmla="*/ 303 h 447"/>
                <a:gd name="T82" fmla="*/ 157 w 247"/>
                <a:gd name="T83" fmla="*/ 319 h 447"/>
                <a:gd name="T84" fmla="*/ 144 w 247"/>
                <a:gd name="T85" fmla="*/ 337 h 447"/>
                <a:gd name="T86" fmla="*/ 130 w 247"/>
                <a:gd name="T87" fmla="*/ 351 h 447"/>
                <a:gd name="T88" fmla="*/ 130 w 247"/>
                <a:gd name="T89" fmla="*/ 351 h 447"/>
                <a:gd name="T90" fmla="*/ 117 w 247"/>
                <a:gd name="T91" fmla="*/ 362 h 447"/>
                <a:gd name="T92" fmla="*/ 103 w 247"/>
                <a:gd name="T93" fmla="*/ 374 h 447"/>
                <a:gd name="T94" fmla="*/ 90 w 247"/>
                <a:gd name="T95" fmla="*/ 387 h 447"/>
                <a:gd name="T96" fmla="*/ 75 w 247"/>
                <a:gd name="T97" fmla="*/ 397 h 447"/>
                <a:gd name="T98" fmla="*/ 60 w 247"/>
                <a:gd name="T99" fmla="*/ 408 h 447"/>
                <a:gd name="T100" fmla="*/ 48 w 247"/>
                <a:gd name="T101" fmla="*/ 418 h 447"/>
                <a:gd name="T102" fmla="*/ 35 w 247"/>
                <a:gd name="T103" fmla="*/ 427 h 447"/>
                <a:gd name="T104" fmla="*/ 25 w 247"/>
                <a:gd name="T105" fmla="*/ 436 h 447"/>
                <a:gd name="T106" fmla="*/ 14 w 247"/>
                <a:gd name="T107" fmla="*/ 441 h 447"/>
                <a:gd name="T108" fmla="*/ 4 w 247"/>
                <a:gd name="T109" fmla="*/ 446 h 447"/>
                <a:gd name="T110" fmla="*/ 0 w 247"/>
                <a:gd name="T111" fmla="*/ 362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7"/>
                <a:gd name="T169" fmla="*/ 0 h 447"/>
                <a:gd name="T170" fmla="*/ 247 w 247"/>
                <a:gd name="T171" fmla="*/ 447 h 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2" name="Freeform 131"/>
            <p:cNvSpPr>
              <a:spLocks noChangeAspect="1"/>
            </p:cNvSpPr>
            <p:nvPr/>
          </p:nvSpPr>
          <p:spPr bwMode="auto">
            <a:xfrm>
              <a:off x="3054" y="2509"/>
              <a:ext cx="247" cy="447"/>
            </a:xfrm>
            <a:custGeom>
              <a:avLst/>
              <a:gdLst>
                <a:gd name="T0" fmla="*/ 0 w 247"/>
                <a:gd name="T1" fmla="*/ 362 h 447"/>
                <a:gd name="T2" fmla="*/ 12 w 247"/>
                <a:gd name="T3" fmla="*/ 351 h 447"/>
                <a:gd name="T4" fmla="*/ 29 w 247"/>
                <a:gd name="T5" fmla="*/ 339 h 447"/>
                <a:gd name="T6" fmla="*/ 46 w 247"/>
                <a:gd name="T7" fmla="*/ 324 h 447"/>
                <a:gd name="T8" fmla="*/ 62 w 247"/>
                <a:gd name="T9" fmla="*/ 307 h 447"/>
                <a:gd name="T10" fmla="*/ 81 w 247"/>
                <a:gd name="T11" fmla="*/ 288 h 447"/>
                <a:gd name="T12" fmla="*/ 98 w 247"/>
                <a:gd name="T13" fmla="*/ 269 h 447"/>
                <a:gd name="T14" fmla="*/ 117 w 247"/>
                <a:gd name="T15" fmla="*/ 248 h 447"/>
                <a:gd name="T16" fmla="*/ 131 w 247"/>
                <a:gd name="T17" fmla="*/ 229 h 447"/>
                <a:gd name="T18" fmla="*/ 144 w 247"/>
                <a:gd name="T19" fmla="*/ 210 h 447"/>
                <a:gd name="T20" fmla="*/ 157 w 247"/>
                <a:gd name="T21" fmla="*/ 192 h 447"/>
                <a:gd name="T22" fmla="*/ 157 w 247"/>
                <a:gd name="T23" fmla="*/ 192 h 447"/>
                <a:gd name="T24" fmla="*/ 165 w 247"/>
                <a:gd name="T25" fmla="*/ 172 h 447"/>
                <a:gd name="T26" fmla="*/ 174 w 247"/>
                <a:gd name="T27" fmla="*/ 153 h 447"/>
                <a:gd name="T28" fmla="*/ 182 w 247"/>
                <a:gd name="T29" fmla="*/ 132 h 447"/>
                <a:gd name="T30" fmla="*/ 191 w 247"/>
                <a:gd name="T31" fmla="*/ 114 h 447"/>
                <a:gd name="T32" fmla="*/ 197 w 247"/>
                <a:gd name="T33" fmla="*/ 93 h 447"/>
                <a:gd name="T34" fmla="*/ 204 w 247"/>
                <a:gd name="T35" fmla="*/ 73 h 447"/>
                <a:gd name="T36" fmla="*/ 207 w 247"/>
                <a:gd name="T37" fmla="*/ 54 h 447"/>
                <a:gd name="T38" fmla="*/ 211 w 247"/>
                <a:gd name="T39" fmla="*/ 34 h 447"/>
                <a:gd name="T40" fmla="*/ 214 w 247"/>
                <a:gd name="T41" fmla="*/ 17 h 447"/>
                <a:gd name="T42" fmla="*/ 216 w 247"/>
                <a:gd name="T43" fmla="*/ 0 h 447"/>
                <a:gd name="T44" fmla="*/ 216 w 247"/>
                <a:gd name="T45" fmla="*/ 0 h 447"/>
                <a:gd name="T46" fmla="*/ 216 w 247"/>
                <a:gd name="T47" fmla="*/ 4 h 447"/>
                <a:gd name="T48" fmla="*/ 220 w 247"/>
                <a:gd name="T49" fmla="*/ 13 h 447"/>
                <a:gd name="T50" fmla="*/ 225 w 247"/>
                <a:gd name="T51" fmla="*/ 25 h 447"/>
                <a:gd name="T52" fmla="*/ 229 w 247"/>
                <a:gd name="T53" fmla="*/ 42 h 447"/>
                <a:gd name="T54" fmla="*/ 235 w 247"/>
                <a:gd name="T55" fmla="*/ 59 h 447"/>
                <a:gd name="T56" fmla="*/ 239 w 247"/>
                <a:gd name="T57" fmla="*/ 80 h 447"/>
                <a:gd name="T58" fmla="*/ 243 w 247"/>
                <a:gd name="T59" fmla="*/ 101 h 447"/>
                <a:gd name="T60" fmla="*/ 246 w 247"/>
                <a:gd name="T61" fmla="*/ 121 h 447"/>
                <a:gd name="T62" fmla="*/ 243 w 247"/>
                <a:gd name="T63" fmla="*/ 143 h 447"/>
                <a:gd name="T64" fmla="*/ 241 w 247"/>
                <a:gd name="T65" fmla="*/ 160 h 447"/>
                <a:gd name="T66" fmla="*/ 241 w 247"/>
                <a:gd name="T67" fmla="*/ 160 h 447"/>
                <a:gd name="T68" fmla="*/ 235 w 247"/>
                <a:gd name="T69" fmla="*/ 179 h 447"/>
                <a:gd name="T70" fmla="*/ 229 w 247"/>
                <a:gd name="T71" fmla="*/ 197 h 447"/>
                <a:gd name="T72" fmla="*/ 220 w 247"/>
                <a:gd name="T73" fmla="*/ 218 h 447"/>
                <a:gd name="T74" fmla="*/ 207 w 247"/>
                <a:gd name="T75" fmla="*/ 240 h 447"/>
                <a:gd name="T76" fmla="*/ 197 w 247"/>
                <a:gd name="T77" fmla="*/ 261 h 447"/>
                <a:gd name="T78" fmla="*/ 184 w 247"/>
                <a:gd name="T79" fmla="*/ 282 h 447"/>
                <a:gd name="T80" fmla="*/ 170 w 247"/>
                <a:gd name="T81" fmla="*/ 303 h 447"/>
                <a:gd name="T82" fmla="*/ 157 w 247"/>
                <a:gd name="T83" fmla="*/ 319 h 447"/>
                <a:gd name="T84" fmla="*/ 144 w 247"/>
                <a:gd name="T85" fmla="*/ 337 h 447"/>
                <a:gd name="T86" fmla="*/ 130 w 247"/>
                <a:gd name="T87" fmla="*/ 351 h 447"/>
                <a:gd name="T88" fmla="*/ 130 w 247"/>
                <a:gd name="T89" fmla="*/ 351 h 447"/>
                <a:gd name="T90" fmla="*/ 117 w 247"/>
                <a:gd name="T91" fmla="*/ 362 h 447"/>
                <a:gd name="T92" fmla="*/ 103 w 247"/>
                <a:gd name="T93" fmla="*/ 374 h 447"/>
                <a:gd name="T94" fmla="*/ 90 w 247"/>
                <a:gd name="T95" fmla="*/ 387 h 447"/>
                <a:gd name="T96" fmla="*/ 75 w 247"/>
                <a:gd name="T97" fmla="*/ 397 h 447"/>
                <a:gd name="T98" fmla="*/ 60 w 247"/>
                <a:gd name="T99" fmla="*/ 408 h 447"/>
                <a:gd name="T100" fmla="*/ 48 w 247"/>
                <a:gd name="T101" fmla="*/ 418 h 447"/>
                <a:gd name="T102" fmla="*/ 35 w 247"/>
                <a:gd name="T103" fmla="*/ 427 h 447"/>
                <a:gd name="T104" fmla="*/ 25 w 247"/>
                <a:gd name="T105" fmla="*/ 436 h 447"/>
                <a:gd name="T106" fmla="*/ 14 w 247"/>
                <a:gd name="T107" fmla="*/ 441 h 447"/>
                <a:gd name="T108" fmla="*/ 4 w 247"/>
                <a:gd name="T109" fmla="*/ 446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7"/>
                <a:gd name="T166" fmla="*/ 0 h 447"/>
                <a:gd name="T167" fmla="*/ 247 w 247"/>
                <a:gd name="T168" fmla="*/ 447 h 44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3" name="Freeform 132"/>
            <p:cNvSpPr>
              <a:spLocks noChangeAspect="1"/>
            </p:cNvSpPr>
            <p:nvPr/>
          </p:nvSpPr>
          <p:spPr bwMode="auto">
            <a:xfrm>
              <a:off x="3048" y="2499"/>
              <a:ext cx="248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62 w 248"/>
                <a:gd name="T9" fmla="*/ 306 h 447"/>
                <a:gd name="T10" fmla="*/ 82 w 248"/>
                <a:gd name="T11" fmla="*/ 287 h 447"/>
                <a:gd name="T12" fmla="*/ 101 w 248"/>
                <a:gd name="T13" fmla="*/ 266 h 447"/>
                <a:gd name="T14" fmla="*/ 117 w 248"/>
                <a:gd name="T15" fmla="*/ 248 h 447"/>
                <a:gd name="T16" fmla="*/ 133 w 248"/>
                <a:gd name="T17" fmla="*/ 228 h 447"/>
                <a:gd name="T18" fmla="*/ 147 w 248"/>
                <a:gd name="T19" fmla="*/ 207 h 447"/>
                <a:gd name="T20" fmla="*/ 158 w 248"/>
                <a:gd name="T21" fmla="*/ 188 h 447"/>
                <a:gd name="T22" fmla="*/ 158 w 248"/>
                <a:gd name="T23" fmla="*/ 188 h 447"/>
                <a:gd name="T24" fmla="*/ 166 w 248"/>
                <a:gd name="T25" fmla="*/ 172 h 447"/>
                <a:gd name="T26" fmla="*/ 175 w 248"/>
                <a:gd name="T27" fmla="*/ 151 h 447"/>
                <a:gd name="T28" fmla="*/ 184 w 248"/>
                <a:gd name="T29" fmla="*/ 131 h 447"/>
                <a:gd name="T30" fmla="*/ 191 w 248"/>
                <a:gd name="T31" fmla="*/ 113 h 447"/>
                <a:gd name="T32" fmla="*/ 198 w 248"/>
                <a:gd name="T33" fmla="*/ 92 h 447"/>
                <a:gd name="T34" fmla="*/ 205 w 248"/>
                <a:gd name="T35" fmla="*/ 71 h 447"/>
                <a:gd name="T36" fmla="*/ 209 w 248"/>
                <a:gd name="T37" fmla="*/ 52 h 447"/>
                <a:gd name="T38" fmla="*/ 212 w 248"/>
                <a:gd name="T39" fmla="*/ 34 h 447"/>
                <a:gd name="T40" fmla="*/ 217 w 248"/>
                <a:gd name="T41" fmla="*/ 16 h 447"/>
                <a:gd name="T42" fmla="*/ 217 w 248"/>
                <a:gd name="T43" fmla="*/ 0 h 447"/>
                <a:gd name="T44" fmla="*/ 217 w 248"/>
                <a:gd name="T45" fmla="*/ 0 h 447"/>
                <a:gd name="T46" fmla="*/ 217 w 248"/>
                <a:gd name="T47" fmla="*/ 2 h 447"/>
                <a:gd name="T48" fmla="*/ 221 w 248"/>
                <a:gd name="T49" fmla="*/ 9 h 447"/>
                <a:gd name="T50" fmla="*/ 226 w 248"/>
                <a:gd name="T51" fmla="*/ 23 h 447"/>
                <a:gd name="T52" fmla="*/ 230 w 248"/>
                <a:gd name="T53" fmla="*/ 39 h 447"/>
                <a:gd name="T54" fmla="*/ 237 w 248"/>
                <a:gd name="T55" fmla="*/ 58 h 447"/>
                <a:gd name="T56" fmla="*/ 240 w 248"/>
                <a:gd name="T57" fmla="*/ 80 h 447"/>
                <a:gd name="T58" fmla="*/ 244 w 248"/>
                <a:gd name="T59" fmla="*/ 101 h 447"/>
                <a:gd name="T60" fmla="*/ 247 w 248"/>
                <a:gd name="T61" fmla="*/ 121 h 447"/>
                <a:gd name="T62" fmla="*/ 247 w 248"/>
                <a:gd name="T63" fmla="*/ 142 h 447"/>
                <a:gd name="T64" fmla="*/ 244 w 248"/>
                <a:gd name="T65" fmla="*/ 159 h 447"/>
                <a:gd name="T66" fmla="*/ 244 w 248"/>
                <a:gd name="T67" fmla="*/ 159 h 447"/>
                <a:gd name="T68" fmla="*/ 238 w 248"/>
                <a:gd name="T69" fmla="*/ 179 h 447"/>
                <a:gd name="T70" fmla="*/ 230 w 248"/>
                <a:gd name="T71" fmla="*/ 197 h 447"/>
                <a:gd name="T72" fmla="*/ 221 w 248"/>
                <a:gd name="T73" fmla="*/ 218 h 447"/>
                <a:gd name="T74" fmla="*/ 211 w 248"/>
                <a:gd name="T75" fmla="*/ 239 h 447"/>
                <a:gd name="T76" fmla="*/ 198 w 248"/>
                <a:gd name="T77" fmla="*/ 260 h 447"/>
                <a:gd name="T78" fmla="*/ 186 w 248"/>
                <a:gd name="T79" fmla="*/ 281 h 447"/>
                <a:gd name="T80" fmla="*/ 173 w 248"/>
                <a:gd name="T81" fmla="*/ 300 h 447"/>
                <a:gd name="T82" fmla="*/ 158 w 248"/>
                <a:gd name="T83" fmla="*/ 319 h 447"/>
                <a:gd name="T84" fmla="*/ 145 w 248"/>
                <a:gd name="T85" fmla="*/ 336 h 447"/>
                <a:gd name="T86" fmla="*/ 133 w 248"/>
                <a:gd name="T87" fmla="*/ 349 h 447"/>
                <a:gd name="T88" fmla="*/ 133 w 248"/>
                <a:gd name="T89" fmla="*/ 349 h 447"/>
                <a:gd name="T90" fmla="*/ 117 w 248"/>
                <a:gd name="T91" fmla="*/ 361 h 447"/>
                <a:gd name="T92" fmla="*/ 103 w 248"/>
                <a:gd name="T93" fmla="*/ 374 h 447"/>
                <a:gd name="T94" fmla="*/ 90 w 248"/>
                <a:gd name="T95" fmla="*/ 386 h 447"/>
                <a:gd name="T96" fmla="*/ 76 w 248"/>
                <a:gd name="T97" fmla="*/ 397 h 447"/>
                <a:gd name="T98" fmla="*/ 62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w 248"/>
                <a:gd name="T111" fmla="*/ 361 h 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8"/>
                <a:gd name="T169" fmla="*/ 0 h 447"/>
                <a:gd name="T170" fmla="*/ 248 w 248"/>
                <a:gd name="T171" fmla="*/ 447 h 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4" name="Freeform 133"/>
            <p:cNvSpPr>
              <a:spLocks noChangeAspect="1"/>
            </p:cNvSpPr>
            <p:nvPr/>
          </p:nvSpPr>
          <p:spPr bwMode="auto">
            <a:xfrm>
              <a:off x="3048" y="2499"/>
              <a:ext cx="248" cy="447"/>
            </a:xfrm>
            <a:custGeom>
              <a:avLst/>
              <a:gdLst>
                <a:gd name="T0" fmla="*/ 0 w 248"/>
                <a:gd name="T1" fmla="*/ 361 h 447"/>
                <a:gd name="T2" fmla="*/ 12 w 248"/>
                <a:gd name="T3" fmla="*/ 350 h 447"/>
                <a:gd name="T4" fmla="*/ 29 w 248"/>
                <a:gd name="T5" fmla="*/ 338 h 447"/>
                <a:gd name="T6" fmla="*/ 46 w 248"/>
                <a:gd name="T7" fmla="*/ 324 h 447"/>
                <a:gd name="T8" fmla="*/ 62 w 248"/>
                <a:gd name="T9" fmla="*/ 306 h 447"/>
                <a:gd name="T10" fmla="*/ 82 w 248"/>
                <a:gd name="T11" fmla="*/ 287 h 447"/>
                <a:gd name="T12" fmla="*/ 101 w 248"/>
                <a:gd name="T13" fmla="*/ 266 h 447"/>
                <a:gd name="T14" fmla="*/ 117 w 248"/>
                <a:gd name="T15" fmla="*/ 248 h 447"/>
                <a:gd name="T16" fmla="*/ 133 w 248"/>
                <a:gd name="T17" fmla="*/ 228 h 447"/>
                <a:gd name="T18" fmla="*/ 147 w 248"/>
                <a:gd name="T19" fmla="*/ 207 h 447"/>
                <a:gd name="T20" fmla="*/ 158 w 248"/>
                <a:gd name="T21" fmla="*/ 188 h 447"/>
                <a:gd name="T22" fmla="*/ 158 w 248"/>
                <a:gd name="T23" fmla="*/ 188 h 447"/>
                <a:gd name="T24" fmla="*/ 166 w 248"/>
                <a:gd name="T25" fmla="*/ 172 h 447"/>
                <a:gd name="T26" fmla="*/ 175 w 248"/>
                <a:gd name="T27" fmla="*/ 151 h 447"/>
                <a:gd name="T28" fmla="*/ 184 w 248"/>
                <a:gd name="T29" fmla="*/ 131 h 447"/>
                <a:gd name="T30" fmla="*/ 191 w 248"/>
                <a:gd name="T31" fmla="*/ 113 h 447"/>
                <a:gd name="T32" fmla="*/ 198 w 248"/>
                <a:gd name="T33" fmla="*/ 92 h 447"/>
                <a:gd name="T34" fmla="*/ 205 w 248"/>
                <a:gd name="T35" fmla="*/ 71 h 447"/>
                <a:gd name="T36" fmla="*/ 209 w 248"/>
                <a:gd name="T37" fmla="*/ 52 h 447"/>
                <a:gd name="T38" fmla="*/ 212 w 248"/>
                <a:gd name="T39" fmla="*/ 34 h 447"/>
                <a:gd name="T40" fmla="*/ 217 w 248"/>
                <a:gd name="T41" fmla="*/ 16 h 447"/>
                <a:gd name="T42" fmla="*/ 217 w 248"/>
                <a:gd name="T43" fmla="*/ 0 h 447"/>
                <a:gd name="T44" fmla="*/ 217 w 248"/>
                <a:gd name="T45" fmla="*/ 0 h 447"/>
                <a:gd name="T46" fmla="*/ 217 w 248"/>
                <a:gd name="T47" fmla="*/ 2 h 447"/>
                <a:gd name="T48" fmla="*/ 221 w 248"/>
                <a:gd name="T49" fmla="*/ 9 h 447"/>
                <a:gd name="T50" fmla="*/ 226 w 248"/>
                <a:gd name="T51" fmla="*/ 23 h 447"/>
                <a:gd name="T52" fmla="*/ 230 w 248"/>
                <a:gd name="T53" fmla="*/ 39 h 447"/>
                <a:gd name="T54" fmla="*/ 237 w 248"/>
                <a:gd name="T55" fmla="*/ 58 h 447"/>
                <a:gd name="T56" fmla="*/ 240 w 248"/>
                <a:gd name="T57" fmla="*/ 80 h 447"/>
                <a:gd name="T58" fmla="*/ 244 w 248"/>
                <a:gd name="T59" fmla="*/ 101 h 447"/>
                <a:gd name="T60" fmla="*/ 247 w 248"/>
                <a:gd name="T61" fmla="*/ 121 h 447"/>
                <a:gd name="T62" fmla="*/ 247 w 248"/>
                <a:gd name="T63" fmla="*/ 142 h 447"/>
                <a:gd name="T64" fmla="*/ 244 w 248"/>
                <a:gd name="T65" fmla="*/ 159 h 447"/>
                <a:gd name="T66" fmla="*/ 244 w 248"/>
                <a:gd name="T67" fmla="*/ 159 h 447"/>
                <a:gd name="T68" fmla="*/ 238 w 248"/>
                <a:gd name="T69" fmla="*/ 179 h 447"/>
                <a:gd name="T70" fmla="*/ 230 w 248"/>
                <a:gd name="T71" fmla="*/ 197 h 447"/>
                <a:gd name="T72" fmla="*/ 221 w 248"/>
                <a:gd name="T73" fmla="*/ 218 h 447"/>
                <a:gd name="T74" fmla="*/ 211 w 248"/>
                <a:gd name="T75" fmla="*/ 239 h 447"/>
                <a:gd name="T76" fmla="*/ 198 w 248"/>
                <a:gd name="T77" fmla="*/ 260 h 447"/>
                <a:gd name="T78" fmla="*/ 186 w 248"/>
                <a:gd name="T79" fmla="*/ 281 h 447"/>
                <a:gd name="T80" fmla="*/ 173 w 248"/>
                <a:gd name="T81" fmla="*/ 300 h 447"/>
                <a:gd name="T82" fmla="*/ 158 w 248"/>
                <a:gd name="T83" fmla="*/ 319 h 447"/>
                <a:gd name="T84" fmla="*/ 145 w 248"/>
                <a:gd name="T85" fmla="*/ 336 h 447"/>
                <a:gd name="T86" fmla="*/ 133 w 248"/>
                <a:gd name="T87" fmla="*/ 349 h 447"/>
                <a:gd name="T88" fmla="*/ 133 w 248"/>
                <a:gd name="T89" fmla="*/ 349 h 447"/>
                <a:gd name="T90" fmla="*/ 117 w 248"/>
                <a:gd name="T91" fmla="*/ 361 h 447"/>
                <a:gd name="T92" fmla="*/ 103 w 248"/>
                <a:gd name="T93" fmla="*/ 374 h 447"/>
                <a:gd name="T94" fmla="*/ 90 w 248"/>
                <a:gd name="T95" fmla="*/ 386 h 447"/>
                <a:gd name="T96" fmla="*/ 76 w 248"/>
                <a:gd name="T97" fmla="*/ 397 h 447"/>
                <a:gd name="T98" fmla="*/ 62 w 248"/>
                <a:gd name="T99" fmla="*/ 407 h 447"/>
                <a:gd name="T100" fmla="*/ 50 w 248"/>
                <a:gd name="T101" fmla="*/ 418 h 447"/>
                <a:gd name="T102" fmla="*/ 37 w 248"/>
                <a:gd name="T103" fmla="*/ 426 h 447"/>
                <a:gd name="T104" fmla="*/ 25 w 248"/>
                <a:gd name="T105" fmla="*/ 435 h 447"/>
                <a:gd name="T106" fmla="*/ 14 w 248"/>
                <a:gd name="T107" fmla="*/ 441 h 447"/>
                <a:gd name="T108" fmla="*/ 4 w 248"/>
                <a:gd name="T109" fmla="*/ 446 h 44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8"/>
                <a:gd name="T166" fmla="*/ 0 h 447"/>
                <a:gd name="T167" fmla="*/ 248 w 248"/>
                <a:gd name="T168" fmla="*/ 447 h 44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5" name="Freeform 134"/>
            <p:cNvSpPr>
              <a:spLocks noChangeAspect="1"/>
            </p:cNvSpPr>
            <p:nvPr/>
          </p:nvSpPr>
          <p:spPr bwMode="auto">
            <a:xfrm>
              <a:off x="3029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7 w 178"/>
                <a:gd name="T7" fmla="*/ 218 h 268"/>
                <a:gd name="T8" fmla="*/ 9 w 178"/>
                <a:gd name="T9" fmla="*/ 202 h 268"/>
                <a:gd name="T10" fmla="*/ 14 w 178"/>
                <a:gd name="T11" fmla="*/ 184 h 268"/>
                <a:gd name="T12" fmla="*/ 20 w 178"/>
                <a:gd name="T13" fmla="*/ 168 h 268"/>
                <a:gd name="T14" fmla="*/ 27 w 178"/>
                <a:gd name="T15" fmla="*/ 151 h 268"/>
                <a:gd name="T16" fmla="*/ 32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136 h 268"/>
                <a:gd name="T64" fmla="*/ 153 w 178"/>
                <a:gd name="T65" fmla="*/ 151 h 268"/>
                <a:gd name="T66" fmla="*/ 153 w 178"/>
                <a:gd name="T67" fmla="*/ 151 h 268"/>
                <a:gd name="T68" fmla="*/ 140 w 178"/>
                <a:gd name="T69" fmla="*/ 165 h 268"/>
                <a:gd name="T70" fmla="*/ 128 w 178"/>
                <a:gd name="T71" fmla="*/ 179 h 268"/>
                <a:gd name="T72" fmla="*/ 115 w 178"/>
                <a:gd name="T73" fmla="*/ 193 h 268"/>
                <a:gd name="T74" fmla="*/ 101 w 178"/>
                <a:gd name="T75" fmla="*/ 207 h 268"/>
                <a:gd name="T76" fmla="*/ 85 w 178"/>
                <a:gd name="T77" fmla="*/ 220 h 268"/>
                <a:gd name="T78" fmla="*/ 73 w 178"/>
                <a:gd name="T79" fmla="*/ 232 h 268"/>
                <a:gd name="T80" fmla="*/ 60 w 178"/>
                <a:gd name="T81" fmla="*/ 243 h 268"/>
                <a:gd name="T82" fmla="*/ 50 w 178"/>
                <a:gd name="T83" fmla="*/ 254 h 268"/>
                <a:gd name="T84" fmla="*/ 41 w 178"/>
                <a:gd name="T85" fmla="*/ 260 h 268"/>
                <a:gd name="T86" fmla="*/ 32 w 178"/>
                <a:gd name="T87" fmla="*/ 267 h 268"/>
                <a:gd name="T88" fmla="*/ 0 w 178"/>
                <a:gd name="T89" fmla="*/ 262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8"/>
                <a:gd name="T136" fmla="*/ 0 h 268"/>
                <a:gd name="T137" fmla="*/ 178 w 178"/>
                <a:gd name="T138" fmla="*/ 268 h 26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  <a:lnTo>
                    <a:pt x="0" y="2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6" name="Freeform 135"/>
            <p:cNvSpPr>
              <a:spLocks noChangeAspect="1"/>
            </p:cNvSpPr>
            <p:nvPr/>
          </p:nvSpPr>
          <p:spPr bwMode="auto">
            <a:xfrm>
              <a:off x="3029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7 w 178"/>
                <a:gd name="T7" fmla="*/ 218 h 268"/>
                <a:gd name="T8" fmla="*/ 9 w 178"/>
                <a:gd name="T9" fmla="*/ 202 h 268"/>
                <a:gd name="T10" fmla="*/ 14 w 178"/>
                <a:gd name="T11" fmla="*/ 184 h 268"/>
                <a:gd name="T12" fmla="*/ 20 w 178"/>
                <a:gd name="T13" fmla="*/ 168 h 268"/>
                <a:gd name="T14" fmla="*/ 27 w 178"/>
                <a:gd name="T15" fmla="*/ 151 h 268"/>
                <a:gd name="T16" fmla="*/ 32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7 w 178"/>
                <a:gd name="T25" fmla="*/ 101 h 268"/>
                <a:gd name="T26" fmla="*/ 81 w 178"/>
                <a:gd name="T27" fmla="*/ 90 h 268"/>
                <a:gd name="T28" fmla="*/ 96 w 178"/>
                <a:gd name="T29" fmla="*/ 78 h 268"/>
                <a:gd name="T30" fmla="*/ 108 w 178"/>
                <a:gd name="T31" fmla="*/ 67 h 268"/>
                <a:gd name="T32" fmla="*/ 124 w 178"/>
                <a:gd name="T33" fmla="*/ 54 h 268"/>
                <a:gd name="T34" fmla="*/ 136 w 178"/>
                <a:gd name="T35" fmla="*/ 43 h 268"/>
                <a:gd name="T36" fmla="*/ 149 w 178"/>
                <a:gd name="T37" fmla="*/ 31 h 268"/>
                <a:gd name="T38" fmla="*/ 159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4 w 178"/>
                <a:gd name="T59" fmla="*/ 98 h 268"/>
                <a:gd name="T60" fmla="*/ 168 w 178"/>
                <a:gd name="T61" fmla="*/ 117 h 268"/>
                <a:gd name="T62" fmla="*/ 161 w 178"/>
                <a:gd name="T63" fmla="*/ 136 h 268"/>
                <a:gd name="T64" fmla="*/ 153 w 178"/>
                <a:gd name="T65" fmla="*/ 151 h 268"/>
                <a:gd name="T66" fmla="*/ 153 w 178"/>
                <a:gd name="T67" fmla="*/ 151 h 268"/>
                <a:gd name="T68" fmla="*/ 140 w 178"/>
                <a:gd name="T69" fmla="*/ 165 h 268"/>
                <a:gd name="T70" fmla="*/ 128 w 178"/>
                <a:gd name="T71" fmla="*/ 179 h 268"/>
                <a:gd name="T72" fmla="*/ 115 w 178"/>
                <a:gd name="T73" fmla="*/ 193 h 268"/>
                <a:gd name="T74" fmla="*/ 101 w 178"/>
                <a:gd name="T75" fmla="*/ 207 h 268"/>
                <a:gd name="T76" fmla="*/ 85 w 178"/>
                <a:gd name="T77" fmla="*/ 220 h 268"/>
                <a:gd name="T78" fmla="*/ 73 w 178"/>
                <a:gd name="T79" fmla="*/ 232 h 268"/>
                <a:gd name="T80" fmla="*/ 60 w 178"/>
                <a:gd name="T81" fmla="*/ 243 h 268"/>
                <a:gd name="T82" fmla="*/ 50 w 178"/>
                <a:gd name="T83" fmla="*/ 254 h 268"/>
                <a:gd name="T84" fmla="*/ 41 w 178"/>
                <a:gd name="T85" fmla="*/ 260 h 268"/>
                <a:gd name="T86" fmla="*/ 32 w 178"/>
                <a:gd name="T87" fmla="*/ 267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78"/>
                <a:gd name="T133" fmla="*/ 0 h 268"/>
                <a:gd name="T134" fmla="*/ 178 w 178"/>
                <a:gd name="T135" fmla="*/ 268 h 2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7" name="Freeform 136"/>
            <p:cNvSpPr>
              <a:spLocks noChangeAspect="1"/>
            </p:cNvSpPr>
            <p:nvPr/>
          </p:nvSpPr>
          <p:spPr bwMode="auto">
            <a:xfrm>
              <a:off x="3018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w 178"/>
                <a:gd name="T89" fmla="*/ 262 h 26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8"/>
                <a:gd name="T136" fmla="*/ 0 h 268"/>
                <a:gd name="T137" fmla="*/ 178 w 178"/>
                <a:gd name="T138" fmla="*/ 268 h 26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  <a:lnTo>
                    <a:pt x="0" y="2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8" name="Freeform 137"/>
            <p:cNvSpPr>
              <a:spLocks noChangeAspect="1"/>
            </p:cNvSpPr>
            <p:nvPr/>
          </p:nvSpPr>
          <p:spPr bwMode="auto">
            <a:xfrm>
              <a:off x="3018" y="2619"/>
              <a:ext cx="178" cy="268"/>
            </a:xfrm>
            <a:custGeom>
              <a:avLst/>
              <a:gdLst>
                <a:gd name="T0" fmla="*/ 0 w 178"/>
                <a:gd name="T1" fmla="*/ 262 h 268"/>
                <a:gd name="T2" fmla="*/ 2 w 178"/>
                <a:gd name="T3" fmla="*/ 250 h 268"/>
                <a:gd name="T4" fmla="*/ 4 w 178"/>
                <a:gd name="T5" fmla="*/ 235 h 268"/>
                <a:gd name="T6" fmla="*/ 6 w 178"/>
                <a:gd name="T7" fmla="*/ 218 h 268"/>
                <a:gd name="T8" fmla="*/ 10 w 178"/>
                <a:gd name="T9" fmla="*/ 202 h 268"/>
                <a:gd name="T10" fmla="*/ 15 w 178"/>
                <a:gd name="T11" fmla="*/ 184 h 268"/>
                <a:gd name="T12" fmla="*/ 18 w 178"/>
                <a:gd name="T13" fmla="*/ 168 h 268"/>
                <a:gd name="T14" fmla="*/ 27 w 178"/>
                <a:gd name="T15" fmla="*/ 151 h 268"/>
                <a:gd name="T16" fmla="*/ 34 w 178"/>
                <a:gd name="T17" fmla="*/ 134 h 268"/>
                <a:gd name="T18" fmla="*/ 43 w 178"/>
                <a:gd name="T19" fmla="*/ 121 h 268"/>
                <a:gd name="T20" fmla="*/ 54 w 178"/>
                <a:gd name="T21" fmla="*/ 110 h 268"/>
                <a:gd name="T22" fmla="*/ 54 w 178"/>
                <a:gd name="T23" fmla="*/ 110 h 268"/>
                <a:gd name="T24" fmla="*/ 68 w 178"/>
                <a:gd name="T25" fmla="*/ 101 h 268"/>
                <a:gd name="T26" fmla="*/ 82 w 178"/>
                <a:gd name="T27" fmla="*/ 90 h 268"/>
                <a:gd name="T28" fmla="*/ 94 w 178"/>
                <a:gd name="T29" fmla="*/ 78 h 268"/>
                <a:gd name="T30" fmla="*/ 109 w 178"/>
                <a:gd name="T31" fmla="*/ 67 h 268"/>
                <a:gd name="T32" fmla="*/ 122 w 178"/>
                <a:gd name="T33" fmla="*/ 54 h 268"/>
                <a:gd name="T34" fmla="*/ 137 w 178"/>
                <a:gd name="T35" fmla="*/ 43 h 268"/>
                <a:gd name="T36" fmla="*/ 147 w 178"/>
                <a:gd name="T37" fmla="*/ 31 h 268"/>
                <a:gd name="T38" fmla="*/ 158 w 178"/>
                <a:gd name="T39" fmla="*/ 20 h 268"/>
                <a:gd name="T40" fmla="*/ 168 w 178"/>
                <a:gd name="T41" fmla="*/ 10 h 268"/>
                <a:gd name="T42" fmla="*/ 174 w 178"/>
                <a:gd name="T43" fmla="*/ 0 h 268"/>
                <a:gd name="T44" fmla="*/ 174 w 178"/>
                <a:gd name="T45" fmla="*/ 0 h 268"/>
                <a:gd name="T46" fmla="*/ 174 w 178"/>
                <a:gd name="T47" fmla="*/ 2 h 268"/>
                <a:gd name="T48" fmla="*/ 174 w 178"/>
                <a:gd name="T49" fmla="*/ 10 h 268"/>
                <a:gd name="T50" fmla="*/ 177 w 178"/>
                <a:gd name="T51" fmla="*/ 23 h 268"/>
                <a:gd name="T52" fmla="*/ 177 w 178"/>
                <a:gd name="T53" fmla="*/ 39 h 268"/>
                <a:gd name="T54" fmla="*/ 177 w 178"/>
                <a:gd name="T55" fmla="*/ 59 h 268"/>
                <a:gd name="T56" fmla="*/ 177 w 178"/>
                <a:gd name="T57" fmla="*/ 80 h 268"/>
                <a:gd name="T58" fmla="*/ 172 w 178"/>
                <a:gd name="T59" fmla="*/ 98 h 268"/>
                <a:gd name="T60" fmla="*/ 168 w 178"/>
                <a:gd name="T61" fmla="*/ 117 h 268"/>
                <a:gd name="T62" fmla="*/ 162 w 178"/>
                <a:gd name="T63" fmla="*/ 136 h 268"/>
                <a:gd name="T64" fmla="*/ 151 w 178"/>
                <a:gd name="T65" fmla="*/ 151 h 268"/>
                <a:gd name="T66" fmla="*/ 151 w 178"/>
                <a:gd name="T67" fmla="*/ 151 h 268"/>
                <a:gd name="T68" fmla="*/ 139 w 178"/>
                <a:gd name="T69" fmla="*/ 165 h 268"/>
                <a:gd name="T70" fmla="*/ 126 w 178"/>
                <a:gd name="T71" fmla="*/ 179 h 268"/>
                <a:gd name="T72" fmla="*/ 114 w 178"/>
                <a:gd name="T73" fmla="*/ 193 h 268"/>
                <a:gd name="T74" fmla="*/ 98 w 178"/>
                <a:gd name="T75" fmla="*/ 207 h 268"/>
                <a:gd name="T76" fmla="*/ 86 w 178"/>
                <a:gd name="T77" fmla="*/ 220 h 268"/>
                <a:gd name="T78" fmla="*/ 73 w 178"/>
                <a:gd name="T79" fmla="*/ 232 h 268"/>
                <a:gd name="T80" fmla="*/ 61 w 178"/>
                <a:gd name="T81" fmla="*/ 243 h 268"/>
                <a:gd name="T82" fmla="*/ 50 w 178"/>
                <a:gd name="T83" fmla="*/ 254 h 268"/>
                <a:gd name="T84" fmla="*/ 40 w 178"/>
                <a:gd name="T85" fmla="*/ 260 h 268"/>
                <a:gd name="T86" fmla="*/ 31 w 178"/>
                <a:gd name="T87" fmla="*/ 267 h 2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78"/>
                <a:gd name="T133" fmla="*/ 0 h 268"/>
                <a:gd name="T134" fmla="*/ 178 w 178"/>
                <a:gd name="T135" fmla="*/ 268 h 2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9" name="Freeform 138"/>
            <p:cNvSpPr>
              <a:spLocks noChangeAspect="1"/>
            </p:cNvSpPr>
            <p:nvPr/>
          </p:nvSpPr>
          <p:spPr bwMode="auto">
            <a:xfrm>
              <a:off x="3524" y="1897"/>
              <a:ext cx="357" cy="670"/>
            </a:xfrm>
            <a:custGeom>
              <a:avLst/>
              <a:gdLst>
                <a:gd name="T0" fmla="*/ 6 w 357"/>
                <a:gd name="T1" fmla="*/ 633 h 670"/>
                <a:gd name="T2" fmla="*/ 25 w 357"/>
                <a:gd name="T3" fmla="*/ 574 h 670"/>
                <a:gd name="T4" fmla="*/ 52 w 357"/>
                <a:gd name="T5" fmla="*/ 505 h 670"/>
                <a:gd name="T6" fmla="*/ 82 w 357"/>
                <a:gd name="T7" fmla="*/ 433 h 670"/>
                <a:gd name="T8" fmla="*/ 115 w 357"/>
                <a:gd name="T9" fmla="*/ 371 h 670"/>
                <a:gd name="T10" fmla="*/ 132 w 357"/>
                <a:gd name="T11" fmla="*/ 344 h 670"/>
                <a:gd name="T12" fmla="*/ 163 w 357"/>
                <a:gd name="T13" fmla="*/ 300 h 670"/>
                <a:gd name="T14" fmla="*/ 188 w 357"/>
                <a:gd name="T15" fmla="*/ 258 h 670"/>
                <a:gd name="T16" fmla="*/ 206 w 357"/>
                <a:gd name="T17" fmla="*/ 220 h 670"/>
                <a:gd name="T18" fmla="*/ 218 w 357"/>
                <a:gd name="T19" fmla="*/ 184 h 670"/>
                <a:gd name="T20" fmla="*/ 227 w 357"/>
                <a:gd name="T21" fmla="*/ 150 h 670"/>
                <a:gd name="T22" fmla="*/ 231 w 357"/>
                <a:gd name="T23" fmla="*/ 134 h 670"/>
                <a:gd name="T24" fmla="*/ 246 w 357"/>
                <a:gd name="T25" fmla="*/ 97 h 670"/>
                <a:gd name="T26" fmla="*/ 269 w 357"/>
                <a:gd name="T27" fmla="*/ 60 h 670"/>
                <a:gd name="T28" fmla="*/ 294 w 357"/>
                <a:gd name="T29" fmla="*/ 26 h 670"/>
                <a:gd name="T30" fmla="*/ 324 w 357"/>
                <a:gd name="T31" fmla="*/ 3 h 670"/>
                <a:gd name="T32" fmla="*/ 338 w 357"/>
                <a:gd name="T33" fmla="*/ 0 h 670"/>
                <a:gd name="T34" fmla="*/ 338 w 357"/>
                <a:gd name="T35" fmla="*/ 7 h 670"/>
                <a:gd name="T36" fmla="*/ 345 w 357"/>
                <a:gd name="T37" fmla="*/ 33 h 670"/>
                <a:gd name="T38" fmla="*/ 349 w 357"/>
                <a:gd name="T39" fmla="*/ 67 h 670"/>
                <a:gd name="T40" fmla="*/ 356 w 357"/>
                <a:gd name="T41" fmla="*/ 104 h 670"/>
                <a:gd name="T42" fmla="*/ 356 w 357"/>
                <a:gd name="T43" fmla="*/ 140 h 670"/>
                <a:gd name="T44" fmla="*/ 356 w 357"/>
                <a:gd name="T45" fmla="*/ 159 h 670"/>
                <a:gd name="T46" fmla="*/ 356 w 357"/>
                <a:gd name="T47" fmla="*/ 203 h 670"/>
                <a:gd name="T48" fmla="*/ 351 w 357"/>
                <a:gd name="T49" fmla="*/ 254 h 670"/>
                <a:gd name="T50" fmla="*/ 342 w 357"/>
                <a:gd name="T51" fmla="*/ 304 h 670"/>
                <a:gd name="T52" fmla="*/ 332 w 357"/>
                <a:gd name="T53" fmla="*/ 351 h 670"/>
                <a:gd name="T54" fmla="*/ 326 w 357"/>
                <a:gd name="T55" fmla="*/ 371 h 670"/>
                <a:gd name="T56" fmla="*/ 298 w 357"/>
                <a:gd name="T57" fmla="*/ 420 h 670"/>
                <a:gd name="T58" fmla="*/ 243 w 357"/>
                <a:gd name="T59" fmla="*/ 491 h 670"/>
                <a:gd name="T60" fmla="*/ 179 w 357"/>
                <a:gd name="T61" fmla="*/ 563 h 670"/>
                <a:gd name="T62" fmla="*/ 113 w 357"/>
                <a:gd name="T63" fmla="*/ 629 h 670"/>
                <a:gd name="T64" fmla="*/ 57 w 357"/>
                <a:gd name="T65" fmla="*/ 66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7"/>
                <a:gd name="T100" fmla="*/ 0 h 670"/>
                <a:gd name="T101" fmla="*/ 357 w 357"/>
                <a:gd name="T102" fmla="*/ 670 h 6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  <a:lnTo>
                    <a:pt x="0" y="6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0" name="Freeform 139"/>
            <p:cNvSpPr>
              <a:spLocks noChangeAspect="1"/>
            </p:cNvSpPr>
            <p:nvPr/>
          </p:nvSpPr>
          <p:spPr bwMode="auto">
            <a:xfrm>
              <a:off x="3524" y="1897"/>
              <a:ext cx="357" cy="670"/>
            </a:xfrm>
            <a:custGeom>
              <a:avLst/>
              <a:gdLst>
                <a:gd name="T0" fmla="*/ 6 w 357"/>
                <a:gd name="T1" fmla="*/ 633 h 670"/>
                <a:gd name="T2" fmla="*/ 25 w 357"/>
                <a:gd name="T3" fmla="*/ 574 h 670"/>
                <a:gd name="T4" fmla="*/ 52 w 357"/>
                <a:gd name="T5" fmla="*/ 505 h 670"/>
                <a:gd name="T6" fmla="*/ 82 w 357"/>
                <a:gd name="T7" fmla="*/ 433 h 670"/>
                <a:gd name="T8" fmla="*/ 115 w 357"/>
                <a:gd name="T9" fmla="*/ 371 h 670"/>
                <a:gd name="T10" fmla="*/ 132 w 357"/>
                <a:gd name="T11" fmla="*/ 344 h 670"/>
                <a:gd name="T12" fmla="*/ 163 w 357"/>
                <a:gd name="T13" fmla="*/ 300 h 670"/>
                <a:gd name="T14" fmla="*/ 188 w 357"/>
                <a:gd name="T15" fmla="*/ 258 h 670"/>
                <a:gd name="T16" fmla="*/ 206 w 357"/>
                <a:gd name="T17" fmla="*/ 220 h 670"/>
                <a:gd name="T18" fmla="*/ 218 w 357"/>
                <a:gd name="T19" fmla="*/ 184 h 670"/>
                <a:gd name="T20" fmla="*/ 227 w 357"/>
                <a:gd name="T21" fmla="*/ 150 h 670"/>
                <a:gd name="T22" fmla="*/ 231 w 357"/>
                <a:gd name="T23" fmla="*/ 134 h 670"/>
                <a:gd name="T24" fmla="*/ 246 w 357"/>
                <a:gd name="T25" fmla="*/ 97 h 670"/>
                <a:gd name="T26" fmla="*/ 269 w 357"/>
                <a:gd name="T27" fmla="*/ 60 h 670"/>
                <a:gd name="T28" fmla="*/ 294 w 357"/>
                <a:gd name="T29" fmla="*/ 26 h 670"/>
                <a:gd name="T30" fmla="*/ 324 w 357"/>
                <a:gd name="T31" fmla="*/ 3 h 670"/>
                <a:gd name="T32" fmla="*/ 338 w 357"/>
                <a:gd name="T33" fmla="*/ 0 h 670"/>
                <a:gd name="T34" fmla="*/ 338 w 357"/>
                <a:gd name="T35" fmla="*/ 7 h 670"/>
                <a:gd name="T36" fmla="*/ 345 w 357"/>
                <a:gd name="T37" fmla="*/ 33 h 670"/>
                <a:gd name="T38" fmla="*/ 349 w 357"/>
                <a:gd name="T39" fmla="*/ 67 h 670"/>
                <a:gd name="T40" fmla="*/ 356 w 357"/>
                <a:gd name="T41" fmla="*/ 104 h 670"/>
                <a:gd name="T42" fmla="*/ 356 w 357"/>
                <a:gd name="T43" fmla="*/ 140 h 670"/>
                <a:gd name="T44" fmla="*/ 356 w 357"/>
                <a:gd name="T45" fmla="*/ 159 h 670"/>
                <a:gd name="T46" fmla="*/ 356 w 357"/>
                <a:gd name="T47" fmla="*/ 203 h 670"/>
                <a:gd name="T48" fmla="*/ 351 w 357"/>
                <a:gd name="T49" fmla="*/ 254 h 670"/>
                <a:gd name="T50" fmla="*/ 342 w 357"/>
                <a:gd name="T51" fmla="*/ 304 h 670"/>
                <a:gd name="T52" fmla="*/ 332 w 357"/>
                <a:gd name="T53" fmla="*/ 351 h 670"/>
                <a:gd name="T54" fmla="*/ 326 w 357"/>
                <a:gd name="T55" fmla="*/ 371 h 670"/>
                <a:gd name="T56" fmla="*/ 298 w 357"/>
                <a:gd name="T57" fmla="*/ 420 h 670"/>
                <a:gd name="T58" fmla="*/ 243 w 357"/>
                <a:gd name="T59" fmla="*/ 491 h 670"/>
                <a:gd name="T60" fmla="*/ 179 w 357"/>
                <a:gd name="T61" fmla="*/ 563 h 670"/>
                <a:gd name="T62" fmla="*/ 113 w 357"/>
                <a:gd name="T63" fmla="*/ 629 h 670"/>
                <a:gd name="T64" fmla="*/ 57 w 357"/>
                <a:gd name="T65" fmla="*/ 66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7"/>
                <a:gd name="T100" fmla="*/ 0 h 670"/>
                <a:gd name="T101" fmla="*/ 357 w 357"/>
                <a:gd name="T102" fmla="*/ 670 h 6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1" name="Freeform 140"/>
            <p:cNvSpPr>
              <a:spLocks noChangeAspect="1"/>
            </p:cNvSpPr>
            <p:nvPr/>
          </p:nvSpPr>
          <p:spPr bwMode="auto">
            <a:xfrm>
              <a:off x="3512" y="1897"/>
              <a:ext cx="359" cy="670"/>
            </a:xfrm>
            <a:custGeom>
              <a:avLst/>
              <a:gdLst>
                <a:gd name="T0" fmla="*/ 7 w 359"/>
                <a:gd name="T1" fmla="*/ 633 h 670"/>
                <a:gd name="T2" fmla="*/ 26 w 359"/>
                <a:gd name="T3" fmla="*/ 574 h 670"/>
                <a:gd name="T4" fmla="*/ 51 w 359"/>
                <a:gd name="T5" fmla="*/ 505 h 670"/>
                <a:gd name="T6" fmla="*/ 83 w 359"/>
                <a:gd name="T7" fmla="*/ 433 h 670"/>
                <a:gd name="T8" fmla="*/ 117 w 359"/>
                <a:gd name="T9" fmla="*/ 371 h 670"/>
                <a:gd name="T10" fmla="*/ 134 w 359"/>
                <a:gd name="T11" fmla="*/ 344 h 670"/>
                <a:gd name="T12" fmla="*/ 166 w 359"/>
                <a:gd name="T13" fmla="*/ 300 h 670"/>
                <a:gd name="T14" fmla="*/ 189 w 359"/>
                <a:gd name="T15" fmla="*/ 258 h 670"/>
                <a:gd name="T16" fmla="*/ 208 w 359"/>
                <a:gd name="T17" fmla="*/ 220 h 670"/>
                <a:gd name="T18" fmla="*/ 219 w 359"/>
                <a:gd name="T19" fmla="*/ 184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03 h 670"/>
                <a:gd name="T48" fmla="*/ 351 w 359"/>
                <a:gd name="T49" fmla="*/ 254 h 670"/>
                <a:gd name="T50" fmla="*/ 345 w 359"/>
                <a:gd name="T51" fmla="*/ 304 h 670"/>
                <a:gd name="T52" fmla="*/ 334 w 359"/>
                <a:gd name="T53" fmla="*/ 351 h 670"/>
                <a:gd name="T54" fmla="*/ 328 w 359"/>
                <a:gd name="T55" fmla="*/ 371 h 670"/>
                <a:gd name="T56" fmla="*/ 299 w 359"/>
                <a:gd name="T57" fmla="*/ 420 h 670"/>
                <a:gd name="T58" fmla="*/ 246 w 359"/>
                <a:gd name="T59" fmla="*/ 491 h 670"/>
                <a:gd name="T60" fmla="*/ 180 w 359"/>
                <a:gd name="T61" fmla="*/ 563 h 670"/>
                <a:gd name="T62" fmla="*/ 113 w 359"/>
                <a:gd name="T63" fmla="*/ 629 h 670"/>
                <a:gd name="T64" fmla="*/ 56 w 359"/>
                <a:gd name="T65" fmla="*/ 66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9"/>
                <a:gd name="T100" fmla="*/ 0 h 670"/>
                <a:gd name="T101" fmla="*/ 359 w 359"/>
                <a:gd name="T102" fmla="*/ 670 h 6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  <a:lnTo>
                    <a:pt x="0" y="6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2" name="Freeform 141"/>
            <p:cNvSpPr>
              <a:spLocks noChangeAspect="1"/>
            </p:cNvSpPr>
            <p:nvPr/>
          </p:nvSpPr>
          <p:spPr bwMode="auto">
            <a:xfrm>
              <a:off x="3512" y="1897"/>
              <a:ext cx="359" cy="670"/>
            </a:xfrm>
            <a:custGeom>
              <a:avLst/>
              <a:gdLst>
                <a:gd name="T0" fmla="*/ 7 w 359"/>
                <a:gd name="T1" fmla="*/ 633 h 670"/>
                <a:gd name="T2" fmla="*/ 26 w 359"/>
                <a:gd name="T3" fmla="*/ 574 h 670"/>
                <a:gd name="T4" fmla="*/ 51 w 359"/>
                <a:gd name="T5" fmla="*/ 505 h 670"/>
                <a:gd name="T6" fmla="*/ 83 w 359"/>
                <a:gd name="T7" fmla="*/ 433 h 670"/>
                <a:gd name="T8" fmla="*/ 117 w 359"/>
                <a:gd name="T9" fmla="*/ 371 h 670"/>
                <a:gd name="T10" fmla="*/ 134 w 359"/>
                <a:gd name="T11" fmla="*/ 344 h 670"/>
                <a:gd name="T12" fmla="*/ 166 w 359"/>
                <a:gd name="T13" fmla="*/ 300 h 670"/>
                <a:gd name="T14" fmla="*/ 189 w 359"/>
                <a:gd name="T15" fmla="*/ 258 h 670"/>
                <a:gd name="T16" fmla="*/ 208 w 359"/>
                <a:gd name="T17" fmla="*/ 220 h 670"/>
                <a:gd name="T18" fmla="*/ 219 w 359"/>
                <a:gd name="T19" fmla="*/ 184 h 670"/>
                <a:gd name="T20" fmla="*/ 226 w 359"/>
                <a:gd name="T21" fmla="*/ 150 h 670"/>
                <a:gd name="T22" fmla="*/ 231 w 359"/>
                <a:gd name="T23" fmla="*/ 134 h 670"/>
                <a:gd name="T24" fmla="*/ 248 w 359"/>
                <a:gd name="T25" fmla="*/ 97 h 670"/>
                <a:gd name="T26" fmla="*/ 269 w 359"/>
                <a:gd name="T27" fmla="*/ 60 h 670"/>
                <a:gd name="T28" fmla="*/ 297 w 359"/>
                <a:gd name="T29" fmla="*/ 26 h 670"/>
                <a:gd name="T30" fmla="*/ 324 w 359"/>
                <a:gd name="T31" fmla="*/ 3 h 670"/>
                <a:gd name="T32" fmla="*/ 339 w 359"/>
                <a:gd name="T33" fmla="*/ 0 h 670"/>
                <a:gd name="T34" fmla="*/ 341 w 359"/>
                <a:gd name="T35" fmla="*/ 7 h 670"/>
                <a:gd name="T36" fmla="*/ 348 w 359"/>
                <a:gd name="T37" fmla="*/ 33 h 670"/>
                <a:gd name="T38" fmla="*/ 351 w 359"/>
                <a:gd name="T39" fmla="*/ 67 h 670"/>
                <a:gd name="T40" fmla="*/ 355 w 359"/>
                <a:gd name="T41" fmla="*/ 104 h 670"/>
                <a:gd name="T42" fmla="*/ 358 w 359"/>
                <a:gd name="T43" fmla="*/ 140 h 670"/>
                <a:gd name="T44" fmla="*/ 358 w 359"/>
                <a:gd name="T45" fmla="*/ 159 h 670"/>
                <a:gd name="T46" fmla="*/ 355 w 359"/>
                <a:gd name="T47" fmla="*/ 203 h 670"/>
                <a:gd name="T48" fmla="*/ 351 w 359"/>
                <a:gd name="T49" fmla="*/ 254 h 670"/>
                <a:gd name="T50" fmla="*/ 345 w 359"/>
                <a:gd name="T51" fmla="*/ 304 h 670"/>
                <a:gd name="T52" fmla="*/ 334 w 359"/>
                <a:gd name="T53" fmla="*/ 351 h 670"/>
                <a:gd name="T54" fmla="*/ 328 w 359"/>
                <a:gd name="T55" fmla="*/ 371 h 670"/>
                <a:gd name="T56" fmla="*/ 299 w 359"/>
                <a:gd name="T57" fmla="*/ 420 h 670"/>
                <a:gd name="T58" fmla="*/ 246 w 359"/>
                <a:gd name="T59" fmla="*/ 491 h 670"/>
                <a:gd name="T60" fmla="*/ 180 w 359"/>
                <a:gd name="T61" fmla="*/ 563 h 670"/>
                <a:gd name="T62" fmla="*/ 113 w 359"/>
                <a:gd name="T63" fmla="*/ 629 h 670"/>
                <a:gd name="T64" fmla="*/ 56 w 359"/>
                <a:gd name="T65" fmla="*/ 669 h 6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9"/>
                <a:gd name="T100" fmla="*/ 0 h 670"/>
                <a:gd name="T101" fmla="*/ 359 w 359"/>
                <a:gd name="T102" fmla="*/ 670 h 6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3" name="Freeform 142"/>
            <p:cNvSpPr>
              <a:spLocks noChangeAspect="1"/>
            </p:cNvSpPr>
            <p:nvPr/>
          </p:nvSpPr>
          <p:spPr bwMode="auto">
            <a:xfrm>
              <a:off x="3449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w 451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51"/>
                <a:gd name="T169" fmla="*/ 0 h 596"/>
                <a:gd name="T170" fmla="*/ 451 w 451"/>
                <a:gd name="T171" fmla="*/ 596 h 59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  <a:lnTo>
                    <a:pt x="0" y="59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4" name="Freeform 143"/>
            <p:cNvSpPr>
              <a:spLocks noChangeAspect="1"/>
            </p:cNvSpPr>
            <p:nvPr/>
          </p:nvSpPr>
          <p:spPr bwMode="auto">
            <a:xfrm>
              <a:off x="3449" y="2063"/>
              <a:ext cx="451" cy="596"/>
            </a:xfrm>
            <a:custGeom>
              <a:avLst/>
              <a:gdLst>
                <a:gd name="T0" fmla="*/ 0 w 451"/>
                <a:gd name="T1" fmla="*/ 595 h 596"/>
                <a:gd name="T2" fmla="*/ 12 w 451"/>
                <a:gd name="T3" fmla="*/ 574 h 596"/>
                <a:gd name="T4" fmla="*/ 29 w 451"/>
                <a:gd name="T5" fmla="*/ 548 h 596"/>
                <a:gd name="T6" fmla="*/ 48 w 451"/>
                <a:gd name="T7" fmla="*/ 518 h 596"/>
                <a:gd name="T8" fmla="*/ 73 w 451"/>
                <a:gd name="T9" fmla="*/ 483 h 596"/>
                <a:gd name="T10" fmla="*/ 99 w 451"/>
                <a:gd name="T11" fmla="*/ 449 h 596"/>
                <a:gd name="T12" fmla="*/ 126 w 451"/>
                <a:gd name="T13" fmla="*/ 414 h 596"/>
                <a:gd name="T14" fmla="*/ 156 w 451"/>
                <a:gd name="T15" fmla="*/ 380 h 596"/>
                <a:gd name="T16" fmla="*/ 186 w 451"/>
                <a:gd name="T17" fmla="*/ 348 h 596"/>
                <a:gd name="T18" fmla="*/ 217 w 451"/>
                <a:gd name="T19" fmla="*/ 322 h 596"/>
                <a:gd name="T20" fmla="*/ 249 w 451"/>
                <a:gd name="T21" fmla="*/ 298 h 596"/>
                <a:gd name="T22" fmla="*/ 249 w 451"/>
                <a:gd name="T23" fmla="*/ 298 h 596"/>
                <a:gd name="T24" fmla="*/ 251 w 451"/>
                <a:gd name="T25" fmla="*/ 296 h 596"/>
                <a:gd name="T26" fmla="*/ 258 w 451"/>
                <a:gd name="T27" fmla="*/ 290 h 596"/>
                <a:gd name="T28" fmla="*/ 268 w 451"/>
                <a:gd name="T29" fmla="*/ 281 h 596"/>
                <a:gd name="T30" fmla="*/ 281 w 451"/>
                <a:gd name="T31" fmla="*/ 269 h 596"/>
                <a:gd name="T32" fmla="*/ 293 w 451"/>
                <a:gd name="T33" fmla="*/ 251 h 596"/>
                <a:gd name="T34" fmla="*/ 311 w 451"/>
                <a:gd name="T35" fmla="*/ 235 h 596"/>
                <a:gd name="T36" fmla="*/ 327 w 451"/>
                <a:gd name="T37" fmla="*/ 216 h 596"/>
                <a:gd name="T38" fmla="*/ 341 w 451"/>
                <a:gd name="T39" fmla="*/ 195 h 596"/>
                <a:gd name="T40" fmla="*/ 357 w 451"/>
                <a:gd name="T41" fmla="*/ 174 h 596"/>
                <a:gd name="T42" fmla="*/ 367 w 451"/>
                <a:gd name="T43" fmla="*/ 152 h 596"/>
                <a:gd name="T44" fmla="*/ 367 w 451"/>
                <a:gd name="T45" fmla="*/ 152 h 596"/>
                <a:gd name="T46" fmla="*/ 378 w 451"/>
                <a:gd name="T47" fmla="*/ 131 h 596"/>
                <a:gd name="T48" fmla="*/ 389 w 451"/>
                <a:gd name="T49" fmla="*/ 113 h 596"/>
                <a:gd name="T50" fmla="*/ 399 w 451"/>
                <a:gd name="T51" fmla="*/ 98 h 596"/>
                <a:gd name="T52" fmla="*/ 408 w 451"/>
                <a:gd name="T53" fmla="*/ 83 h 596"/>
                <a:gd name="T54" fmla="*/ 413 w 451"/>
                <a:gd name="T55" fmla="*/ 69 h 596"/>
                <a:gd name="T56" fmla="*/ 422 w 451"/>
                <a:gd name="T57" fmla="*/ 56 h 596"/>
                <a:gd name="T58" fmla="*/ 426 w 451"/>
                <a:gd name="T59" fmla="*/ 43 h 596"/>
                <a:gd name="T60" fmla="*/ 433 w 451"/>
                <a:gd name="T61" fmla="*/ 30 h 596"/>
                <a:gd name="T62" fmla="*/ 437 w 451"/>
                <a:gd name="T63" fmla="*/ 16 h 596"/>
                <a:gd name="T64" fmla="*/ 438 w 451"/>
                <a:gd name="T65" fmla="*/ 0 h 596"/>
                <a:gd name="T66" fmla="*/ 438 w 451"/>
                <a:gd name="T67" fmla="*/ 0 h 596"/>
                <a:gd name="T68" fmla="*/ 438 w 451"/>
                <a:gd name="T69" fmla="*/ 5 h 596"/>
                <a:gd name="T70" fmla="*/ 443 w 451"/>
                <a:gd name="T71" fmla="*/ 25 h 596"/>
                <a:gd name="T72" fmla="*/ 445 w 451"/>
                <a:gd name="T73" fmla="*/ 50 h 596"/>
                <a:gd name="T74" fmla="*/ 447 w 451"/>
                <a:gd name="T75" fmla="*/ 83 h 596"/>
                <a:gd name="T76" fmla="*/ 450 w 451"/>
                <a:gd name="T77" fmla="*/ 122 h 596"/>
                <a:gd name="T78" fmla="*/ 450 w 451"/>
                <a:gd name="T79" fmla="*/ 161 h 596"/>
                <a:gd name="T80" fmla="*/ 447 w 451"/>
                <a:gd name="T81" fmla="*/ 203 h 596"/>
                <a:gd name="T82" fmla="*/ 443 w 451"/>
                <a:gd name="T83" fmla="*/ 244 h 596"/>
                <a:gd name="T84" fmla="*/ 435 w 451"/>
                <a:gd name="T85" fmla="*/ 277 h 596"/>
                <a:gd name="T86" fmla="*/ 420 w 451"/>
                <a:gd name="T87" fmla="*/ 309 h 596"/>
                <a:gd name="T88" fmla="*/ 420 w 451"/>
                <a:gd name="T89" fmla="*/ 309 h 596"/>
                <a:gd name="T90" fmla="*/ 401 w 451"/>
                <a:gd name="T91" fmla="*/ 336 h 596"/>
                <a:gd name="T92" fmla="*/ 373 w 451"/>
                <a:gd name="T93" fmla="*/ 366 h 596"/>
                <a:gd name="T94" fmla="*/ 341 w 451"/>
                <a:gd name="T95" fmla="*/ 397 h 596"/>
                <a:gd name="T96" fmla="*/ 306 w 451"/>
                <a:gd name="T97" fmla="*/ 426 h 596"/>
                <a:gd name="T98" fmla="*/ 268 w 451"/>
                <a:gd name="T99" fmla="*/ 454 h 596"/>
                <a:gd name="T100" fmla="*/ 232 w 451"/>
                <a:gd name="T101" fmla="*/ 481 h 596"/>
                <a:gd name="T102" fmla="*/ 194 w 451"/>
                <a:gd name="T103" fmla="*/ 504 h 596"/>
                <a:gd name="T104" fmla="*/ 162 w 451"/>
                <a:gd name="T105" fmla="*/ 525 h 596"/>
                <a:gd name="T106" fmla="*/ 135 w 451"/>
                <a:gd name="T107" fmla="*/ 541 h 596"/>
                <a:gd name="T108" fmla="*/ 113 w 451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51"/>
                <a:gd name="T166" fmla="*/ 0 h 596"/>
                <a:gd name="T167" fmla="*/ 451 w 451"/>
                <a:gd name="T168" fmla="*/ 596 h 59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5" name="Freeform 144"/>
            <p:cNvSpPr>
              <a:spLocks noChangeAspect="1"/>
            </p:cNvSpPr>
            <p:nvPr/>
          </p:nvSpPr>
          <p:spPr bwMode="auto">
            <a:xfrm>
              <a:off x="3436" y="2063"/>
              <a:ext cx="453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50 w 453"/>
                <a:gd name="T21" fmla="*/ 298 h 596"/>
                <a:gd name="T22" fmla="*/ 250 w 453"/>
                <a:gd name="T23" fmla="*/ 298 h 596"/>
                <a:gd name="T24" fmla="*/ 253 w 453"/>
                <a:gd name="T25" fmla="*/ 296 h 596"/>
                <a:gd name="T26" fmla="*/ 260 w 453"/>
                <a:gd name="T27" fmla="*/ 290 h 596"/>
                <a:gd name="T28" fmla="*/ 268 w 453"/>
                <a:gd name="T29" fmla="*/ 281 h 596"/>
                <a:gd name="T30" fmla="*/ 281 w 453"/>
                <a:gd name="T31" fmla="*/ 269 h 596"/>
                <a:gd name="T32" fmla="*/ 296 w 453"/>
                <a:gd name="T33" fmla="*/ 251 h 596"/>
                <a:gd name="T34" fmla="*/ 313 w 453"/>
                <a:gd name="T35" fmla="*/ 235 h 596"/>
                <a:gd name="T36" fmla="*/ 327 w 453"/>
                <a:gd name="T37" fmla="*/ 216 h 596"/>
                <a:gd name="T38" fmla="*/ 345 w 453"/>
                <a:gd name="T39" fmla="*/ 195 h 596"/>
                <a:gd name="T40" fmla="*/ 357 w 453"/>
                <a:gd name="T41" fmla="*/ 174 h 596"/>
                <a:gd name="T42" fmla="*/ 370 w 453"/>
                <a:gd name="T43" fmla="*/ 152 h 596"/>
                <a:gd name="T44" fmla="*/ 370 w 453"/>
                <a:gd name="T45" fmla="*/ 152 h 596"/>
                <a:gd name="T46" fmla="*/ 380 w 453"/>
                <a:gd name="T47" fmla="*/ 131 h 596"/>
                <a:gd name="T48" fmla="*/ 391 w 453"/>
                <a:gd name="T49" fmla="*/ 113 h 596"/>
                <a:gd name="T50" fmla="*/ 400 w 453"/>
                <a:gd name="T51" fmla="*/ 98 h 596"/>
                <a:gd name="T52" fmla="*/ 407 w 453"/>
                <a:gd name="T53" fmla="*/ 83 h 596"/>
                <a:gd name="T54" fmla="*/ 416 w 453"/>
                <a:gd name="T55" fmla="*/ 69 h 596"/>
                <a:gd name="T56" fmla="*/ 423 w 453"/>
                <a:gd name="T57" fmla="*/ 56 h 596"/>
                <a:gd name="T58" fmla="*/ 428 w 453"/>
                <a:gd name="T59" fmla="*/ 43 h 596"/>
                <a:gd name="T60" fmla="*/ 435 w 453"/>
                <a:gd name="T61" fmla="*/ 30 h 596"/>
                <a:gd name="T62" fmla="*/ 439 w 453"/>
                <a:gd name="T63" fmla="*/ 16 h 596"/>
                <a:gd name="T64" fmla="*/ 442 w 453"/>
                <a:gd name="T65" fmla="*/ 0 h 596"/>
                <a:gd name="T66" fmla="*/ 442 w 453"/>
                <a:gd name="T67" fmla="*/ 0 h 596"/>
                <a:gd name="T68" fmla="*/ 442 w 453"/>
                <a:gd name="T69" fmla="*/ 5 h 596"/>
                <a:gd name="T70" fmla="*/ 444 w 453"/>
                <a:gd name="T71" fmla="*/ 25 h 596"/>
                <a:gd name="T72" fmla="*/ 448 w 453"/>
                <a:gd name="T73" fmla="*/ 50 h 596"/>
                <a:gd name="T74" fmla="*/ 450 w 453"/>
                <a:gd name="T75" fmla="*/ 83 h 596"/>
                <a:gd name="T76" fmla="*/ 452 w 453"/>
                <a:gd name="T77" fmla="*/ 122 h 596"/>
                <a:gd name="T78" fmla="*/ 452 w 453"/>
                <a:gd name="T79" fmla="*/ 161 h 596"/>
                <a:gd name="T80" fmla="*/ 450 w 453"/>
                <a:gd name="T81" fmla="*/ 203 h 596"/>
                <a:gd name="T82" fmla="*/ 444 w 453"/>
                <a:gd name="T83" fmla="*/ 244 h 596"/>
                <a:gd name="T84" fmla="*/ 435 w 453"/>
                <a:gd name="T85" fmla="*/ 277 h 596"/>
                <a:gd name="T86" fmla="*/ 423 w 453"/>
                <a:gd name="T87" fmla="*/ 309 h 596"/>
                <a:gd name="T88" fmla="*/ 423 w 453"/>
                <a:gd name="T89" fmla="*/ 309 h 596"/>
                <a:gd name="T90" fmla="*/ 403 w 453"/>
                <a:gd name="T91" fmla="*/ 336 h 596"/>
                <a:gd name="T92" fmla="*/ 377 w 453"/>
                <a:gd name="T93" fmla="*/ 366 h 596"/>
                <a:gd name="T94" fmla="*/ 345 w 453"/>
                <a:gd name="T95" fmla="*/ 397 h 596"/>
                <a:gd name="T96" fmla="*/ 308 w 453"/>
                <a:gd name="T97" fmla="*/ 426 h 596"/>
                <a:gd name="T98" fmla="*/ 271 w 453"/>
                <a:gd name="T99" fmla="*/ 454 h 596"/>
                <a:gd name="T100" fmla="*/ 232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w 453"/>
                <a:gd name="T111" fmla="*/ 595 h 5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53"/>
                <a:gd name="T169" fmla="*/ 0 h 596"/>
                <a:gd name="T170" fmla="*/ 453 w 453"/>
                <a:gd name="T171" fmla="*/ 596 h 59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  <a:lnTo>
                    <a:pt x="0" y="59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6" name="Freeform 145"/>
            <p:cNvSpPr>
              <a:spLocks noChangeAspect="1"/>
            </p:cNvSpPr>
            <p:nvPr/>
          </p:nvSpPr>
          <p:spPr bwMode="auto">
            <a:xfrm>
              <a:off x="3436" y="2063"/>
              <a:ext cx="453" cy="596"/>
            </a:xfrm>
            <a:custGeom>
              <a:avLst/>
              <a:gdLst>
                <a:gd name="T0" fmla="*/ 0 w 453"/>
                <a:gd name="T1" fmla="*/ 595 h 596"/>
                <a:gd name="T2" fmla="*/ 15 w 453"/>
                <a:gd name="T3" fmla="*/ 574 h 596"/>
                <a:gd name="T4" fmla="*/ 31 w 453"/>
                <a:gd name="T5" fmla="*/ 548 h 596"/>
                <a:gd name="T6" fmla="*/ 50 w 453"/>
                <a:gd name="T7" fmla="*/ 518 h 596"/>
                <a:gd name="T8" fmla="*/ 74 w 453"/>
                <a:gd name="T9" fmla="*/ 483 h 596"/>
                <a:gd name="T10" fmla="*/ 100 w 453"/>
                <a:gd name="T11" fmla="*/ 449 h 596"/>
                <a:gd name="T12" fmla="*/ 128 w 453"/>
                <a:gd name="T13" fmla="*/ 414 h 596"/>
                <a:gd name="T14" fmla="*/ 158 w 453"/>
                <a:gd name="T15" fmla="*/ 380 h 596"/>
                <a:gd name="T16" fmla="*/ 188 w 453"/>
                <a:gd name="T17" fmla="*/ 348 h 596"/>
                <a:gd name="T18" fmla="*/ 220 w 453"/>
                <a:gd name="T19" fmla="*/ 322 h 596"/>
                <a:gd name="T20" fmla="*/ 250 w 453"/>
                <a:gd name="T21" fmla="*/ 298 h 596"/>
                <a:gd name="T22" fmla="*/ 250 w 453"/>
                <a:gd name="T23" fmla="*/ 298 h 596"/>
                <a:gd name="T24" fmla="*/ 253 w 453"/>
                <a:gd name="T25" fmla="*/ 296 h 596"/>
                <a:gd name="T26" fmla="*/ 260 w 453"/>
                <a:gd name="T27" fmla="*/ 290 h 596"/>
                <a:gd name="T28" fmla="*/ 268 w 453"/>
                <a:gd name="T29" fmla="*/ 281 h 596"/>
                <a:gd name="T30" fmla="*/ 281 w 453"/>
                <a:gd name="T31" fmla="*/ 269 h 596"/>
                <a:gd name="T32" fmla="*/ 296 w 453"/>
                <a:gd name="T33" fmla="*/ 251 h 596"/>
                <a:gd name="T34" fmla="*/ 313 w 453"/>
                <a:gd name="T35" fmla="*/ 235 h 596"/>
                <a:gd name="T36" fmla="*/ 327 w 453"/>
                <a:gd name="T37" fmla="*/ 216 h 596"/>
                <a:gd name="T38" fmla="*/ 345 w 453"/>
                <a:gd name="T39" fmla="*/ 195 h 596"/>
                <a:gd name="T40" fmla="*/ 357 w 453"/>
                <a:gd name="T41" fmla="*/ 174 h 596"/>
                <a:gd name="T42" fmla="*/ 370 w 453"/>
                <a:gd name="T43" fmla="*/ 152 h 596"/>
                <a:gd name="T44" fmla="*/ 370 w 453"/>
                <a:gd name="T45" fmla="*/ 152 h 596"/>
                <a:gd name="T46" fmla="*/ 380 w 453"/>
                <a:gd name="T47" fmla="*/ 131 h 596"/>
                <a:gd name="T48" fmla="*/ 391 w 453"/>
                <a:gd name="T49" fmla="*/ 113 h 596"/>
                <a:gd name="T50" fmla="*/ 400 w 453"/>
                <a:gd name="T51" fmla="*/ 98 h 596"/>
                <a:gd name="T52" fmla="*/ 407 w 453"/>
                <a:gd name="T53" fmla="*/ 83 h 596"/>
                <a:gd name="T54" fmla="*/ 416 w 453"/>
                <a:gd name="T55" fmla="*/ 69 h 596"/>
                <a:gd name="T56" fmla="*/ 423 w 453"/>
                <a:gd name="T57" fmla="*/ 56 h 596"/>
                <a:gd name="T58" fmla="*/ 428 w 453"/>
                <a:gd name="T59" fmla="*/ 43 h 596"/>
                <a:gd name="T60" fmla="*/ 435 w 453"/>
                <a:gd name="T61" fmla="*/ 30 h 596"/>
                <a:gd name="T62" fmla="*/ 439 w 453"/>
                <a:gd name="T63" fmla="*/ 16 h 596"/>
                <a:gd name="T64" fmla="*/ 442 w 453"/>
                <a:gd name="T65" fmla="*/ 0 h 596"/>
                <a:gd name="T66" fmla="*/ 442 w 453"/>
                <a:gd name="T67" fmla="*/ 0 h 596"/>
                <a:gd name="T68" fmla="*/ 442 w 453"/>
                <a:gd name="T69" fmla="*/ 5 h 596"/>
                <a:gd name="T70" fmla="*/ 444 w 453"/>
                <a:gd name="T71" fmla="*/ 25 h 596"/>
                <a:gd name="T72" fmla="*/ 448 w 453"/>
                <a:gd name="T73" fmla="*/ 50 h 596"/>
                <a:gd name="T74" fmla="*/ 450 w 453"/>
                <a:gd name="T75" fmla="*/ 83 h 596"/>
                <a:gd name="T76" fmla="*/ 452 w 453"/>
                <a:gd name="T77" fmla="*/ 122 h 596"/>
                <a:gd name="T78" fmla="*/ 452 w 453"/>
                <a:gd name="T79" fmla="*/ 161 h 596"/>
                <a:gd name="T80" fmla="*/ 450 w 453"/>
                <a:gd name="T81" fmla="*/ 203 h 596"/>
                <a:gd name="T82" fmla="*/ 444 w 453"/>
                <a:gd name="T83" fmla="*/ 244 h 596"/>
                <a:gd name="T84" fmla="*/ 435 w 453"/>
                <a:gd name="T85" fmla="*/ 277 h 596"/>
                <a:gd name="T86" fmla="*/ 423 w 453"/>
                <a:gd name="T87" fmla="*/ 309 h 596"/>
                <a:gd name="T88" fmla="*/ 423 w 453"/>
                <a:gd name="T89" fmla="*/ 309 h 596"/>
                <a:gd name="T90" fmla="*/ 403 w 453"/>
                <a:gd name="T91" fmla="*/ 336 h 596"/>
                <a:gd name="T92" fmla="*/ 377 w 453"/>
                <a:gd name="T93" fmla="*/ 366 h 596"/>
                <a:gd name="T94" fmla="*/ 345 w 453"/>
                <a:gd name="T95" fmla="*/ 397 h 596"/>
                <a:gd name="T96" fmla="*/ 308 w 453"/>
                <a:gd name="T97" fmla="*/ 426 h 596"/>
                <a:gd name="T98" fmla="*/ 271 w 453"/>
                <a:gd name="T99" fmla="*/ 454 h 596"/>
                <a:gd name="T100" fmla="*/ 232 w 453"/>
                <a:gd name="T101" fmla="*/ 481 h 596"/>
                <a:gd name="T102" fmla="*/ 197 w 453"/>
                <a:gd name="T103" fmla="*/ 504 h 596"/>
                <a:gd name="T104" fmla="*/ 165 w 453"/>
                <a:gd name="T105" fmla="*/ 525 h 596"/>
                <a:gd name="T106" fmla="*/ 137 w 453"/>
                <a:gd name="T107" fmla="*/ 541 h 596"/>
                <a:gd name="T108" fmla="*/ 116 w 453"/>
                <a:gd name="T109" fmla="*/ 551 h 59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53"/>
                <a:gd name="T166" fmla="*/ 0 h 596"/>
                <a:gd name="T167" fmla="*/ 453 w 453"/>
                <a:gd name="T168" fmla="*/ 596 h 59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7" name="Freeform 146"/>
            <p:cNvSpPr>
              <a:spLocks noChangeAspect="1"/>
            </p:cNvSpPr>
            <p:nvPr/>
          </p:nvSpPr>
          <p:spPr bwMode="auto">
            <a:xfrm>
              <a:off x="3322" y="2291"/>
              <a:ext cx="554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335 w 554"/>
                <a:gd name="T13" fmla="*/ 197 h 523"/>
                <a:gd name="T14" fmla="*/ 403 w 554"/>
                <a:gd name="T15" fmla="*/ 151 h 523"/>
                <a:gd name="T16" fmla="*/ 464 w 554"/>
                <a:gd name="T17" fmla="*/ 103 h 523"/>
                <a:gd name="T18" fmla="*/ 513 w 554"/>
                <a:gd name="T19" fmla="*/ 52 h 523"/>
                <a:gd name="T20" fmla="*/ 546 w 554"/>
                <a:gd name="T21" fmla="*/ 0 h 523"/>
                <a:gd name="T22" fmla="*/ 546 w 554"/>
                <a:gd name="T23" fmla="*/ 2 h 523"/>
                <a:gd name="T24" fmla="*/ 548 w 554"/>
                <a:gd name="T25" fmla="*/ 15 h 523"/>
                <a:gd name="T26" fmla="*/ 553 w 554"/>
                <a:gd name="T27" fmla="*/ 38 h 523"/>
                <a:gd name="T28" fmla="*/ 553 w 554"/>
                <a:gd name="T29" fmla="*/ 68 h 523"/>
                <a:gd name="T30" fmla="*/ 550 w 554"/>
                <a:gd name="T31" fmla="*/ 96 h 523"/>
                <a:gd name="T32" fmla="*/ 546 w 554"/>
                <a:gd name="T33" fmla="*/ 112 h 523"/>
                <a:gd name="T34" fmla="*/ 536 w 554"/>
                <a:gd name="T35" fmla="*/ 143 h 523"/>
                <a:gd name="T36" fmla="*/ 521 w 554"/>
                <a:gd name="T37" fmla="*/ 176 h 523"/>
                <a:gd name="T38" fmla="*/ 504 w 554"/>
                <a:gd name="T39" fmla="*/ 210 h 523"/>
                <a:gd name="T40" fmla="*/ 481 w 554"/>
                <a:gd name="T41" fmla="*/ 242 h 523"/>
                <a:gd name="T42" fmla="*/ 453 w 554"/>
                <a:gd name="T43" fmla="*/ 267 h 523"/>
                <a:gd name="T44" fmla="*/ 435 w 554"/>
                <a:gd name="T45" fmla="*/ 280 h 523"/>
                <a:gd name="T46" fmla="*/ 382 w 554"/>
                <a:gd name="T47" fmla="*/ 312 h 523"/>
                <a:gd name="T48" fmla="*/ 318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4"/>
                <a:gd name="T100" fmla="*/ 0 h 523"/>
                <a:gd name="T101" fmla="*/ 554 w 554"/>
                <a:gd name="T102" fmla="*/ 523 h 5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  <a:lnTo>
                    <a:pt x="0" y="522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8" name="Freeform 147"/>
            <p:cNvSpPr>
              <a:spLocks noChangeAspect="1"/>
            </p:cNvSpPr>
            <p:nvPr/>
          </p:nvSpPr>
          <p:spPr bwMode="auto">
            <a:xfrm>
              <a:off x="3322" y="2291"/>
              <a:ext cx="554" cy="523"/>
            </a:xfrm>
            <a:custGeom>
              <a:avLst/>
              <a:gdLst>
                <a:gd name="T0" fmla="*/ 14 w 554"/>
                <a:gd name="T1" fmla="*/ 498 h 523"/>
                <a:gd name="T2" fmla="*/ 55 w 554"/>
                <a:gd name="T3" fmla="*/ 441 h 523"/>
                <a:gd name="T4" fmla="*/ 107 w 554"/>
                <a:gd name="T5" fmla="*/ 379 h 523"/>
                <a:gd name="T6" fmla="*/ 168 w 554"/>
                <a:gd name="T7" fmla="*/ 315 h 523"/>
                <a:gd name="T8" fmla="*/ 234 w 554"/>
                <a:gd name="T9" fmla="*/ 261 h 523"/>
                <a:gd name="T10" fmla="*/ 267 w 554"/>
                <a:gd name="T11" fmla="*/ 238 h 523"/>
                <a:gd name="T12" fmla="*/ 335 w 554"/>
                <a:gd name="T13" fmla="*/ 197 h 523"/>
                <a:gd name="T14" fmla="*/ 403 w 554"/>
                <a:gd name="T15" fmla="*/ 151 h 523"/>
                <a:gd name="T16" fmla="*/ 464 w 554"/>
                <a:gd name="T17" fmla="*/ 103 h 523"/>
                <a:gd name="T18" fmla="*/ 513 w 554"/>
                <a:gd name="T19" fmla="*/ 52 h 523"/>
                <a:gd name="T20" fmla="*/ 546 w 554"/>
                <a:gd name="T21" fmla="*/ 0 h 523"/>
                <a:gd name="T22" fmla="*/ 546 w 554"/>
                <a:gd name="T23" fmla="*/ 2 h 523"/>
                <a:gd name="T24" fmla="*/ 548 w 554"/>
                <a:gd name="T25" fmla="*/ 15 h 523"/>
                <a:gd name="T26" fmla="*/ 553 w 554"/>
                <a:gd name="T27" fmla="*/ 38 h 523"/>
                <a:gd name="T28" fmla="*/ 553 w 554"/>
                <a:gd name="T29" fmla="*/ 68 h 523"/>
                <a:gd name="T30" fmla="*/ 550 w 554"/>
                <a:gd name="T31" fmla="*/ 96 h 523"/>
                <a:gd name="T32" fmla="*/ 546 w 554"/>
                <a:gd name="T33" fmla="*/ 112 h 523"/>
                <a:gd name="T34" fmla="*/ 536 w 554"/>
                <a:gd name="T35" fmla="*/ 143 h 523"/>
                <a:gd name="T36" fmla="*/ 521 w 554"/>
                <a:gd name="T37" fmla="*/ 176 h 523"/>
                <a:gd name="T38" fmla="*/ 504 w 554"/>
                <a:gd name="T39" fmla="*/ 210 h 523"/>
                <a:gd name="T40" fmla="*/ 481 w 554"/>
                <a:gd name="T41" fmla="*/ 242 h 523"/>
                <a:gd name="T42" fmla="*/ 453 w 554"/>
                <a:gd name="T43" fmla="*/ 267 h 523"/>
                <a:gd name="T44" fmla="*/ 435 w 554"/>
                <a:gd name="T45" fmla="*/ 280 h 523"/>
                <a:gd name="T46" fmla="*/ 382 w 554"/>
                <a:gd name="T47" fmla="*/ 312 h 523"/>
                <a:gd name="T48" fmla="*/ 318 w 554"/>
                <a:gd name="T49" fmla="*/ 345 h 523"/>
                <a:gd name="T50" fmla="*/ 255 w 554"/>
                <a:gd name="T51" fmla="*/ 381 h 523"/>
                <a:gd name="T52" fmla="*/ 200 w 554"/>
                <a:gd name="T53" fmla="*/ 408 h 523"/>
                <a:gd name="T54" fmla="*/ 181 w 554"/>
                <a:gd name="T55" fmla="*/ 420 h 523"/>
                <a:gd name="T56" fmla="*/ 147 w 554"/>
                <a:gd name="T57" fmla="*/ 441 h 523"/>
                <a:gd name="T58" fmla="*/ 113 w 554"/>
                <a:gd name="T59" fmla="*/ 462 h 523"/>
                <a:gd name="T60" fmla="*/ 84 w 554"/>
                <a:gd name="T61" fmla="*/ 482 h 523"/>
                <a:gd name="T62" fmla="*/ 61 w 554"/>
                <a:gd name="T63" fmla="*/ 498 h 523"/>
                <a:gd name="T64" fmla="*/ 46 w 554"/>
                <a:gd name="T65" fmla="*/ 511 h 5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4"/>
                <a:gd name="T100" fmla="*/ 0 h 523"/>
                <a:gd name="T101" fmla="*/ 554 w 554"/>
                <a:gd name="T102" fmla="*/ 523 h 5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9" name="Freeform 148"/>
            <p:cNvSpPr>
              <a:spLocks noChangeAspect="1"/>
            </p:cNvSpPr>
            <p:nvPr/>
          </p:nvSpPr>
          <p:spPr bwMode="auto">
            <a:xfrm>
              <a:off x="3319" y="2275"/>
              <a:ext cx="553" cy="524"/>
            </a:xfrm>
            <a:custGeom>
              <a:avLst/>
              <a:gdLst>
                <a:gd name="T0" fmla="*/ 15 w 553"/>
                <a:gd name="T1" fmla="*/ 499 h 524"/>
                <a:gd name="T2" fmla="*/ 54 w 553"/>
                <a:gd name="T3" fmla="*/ 442 h 524"/>
                <a:gd name="T4" fmla="*/ 107 w 553"/>
                <a:gd name="T5" fmla="*/ 379 h 524"/>
                <a:gd name="T6" fmla="*/ 168 w 553"/>
                <a:gd name="T7" fmla="*/ 316 h 524"/>
                <a:gd name="T8" fmla="*/ 234 w 553"/>
                <a:gd name="T9" fmla="*/ 260 h 524"/>
                <a:gd name="T10" fmla="*/ 268 w 553"/>
                <a:gd name="T11" fmla="*/ 237 h 524"/>
                <a:gd name="T12" fmla="*/ 335 w 553"/>
                <a:gd name="T13" fmla="*/ 195 h 524"/>
                <a:gd name="T14" fmla="*/ 402 w 553"/>
                <a:gd name="T15" fmla="*/ 151 h 524"/>
                <a:gd name="T16" fmla="*/ 464 w 553"/>
                <a:gd name="T17" fmla="*/ 103 h 524"/>
                <a:gd name="T18" fmla="*/ 514 w 553"/>
                <a:gd name="T19" fmla="*/ 52 h 524"/>
                <a:gd name="T20" fmla="*/ 547 w 553"/>
                <a:gd name="T21" fmla="*/ 0 h 524"/>
                <a:gd name="T22" fmla="*/ 547 w 553"/>
                <a:gd name="T23" fmla="*/ 2 h 524"/>
                <a:gd name="T24" fmla="*/ 549 w 553"/>
                <a:gd name="T25" fmla="*/ 14 h 524"/>
                <a:gd name="T26" fmla="*/ 552 w 553"/>
                <a:gd name="T27" fmla="*/ 37 h 524"/>
                <a:gd name="T28" fmla="*/ 552 w 553"/>
                <a:gd name="T29" fmla="*/ 64 h 524"/>
                <a:gd name="T30" fmla="*/ 549 w 553"/>
                <a:gd name="T31" fmla="*/ 96 h 524"/>
                <a:gd name="T32" fmla="*/ 547 w 553"/>
                <a:gd name="T33" fmla="*/ 111 h 524"/>
                <a:gd name="T34" fmla="*/ 535 w 553"/>
                <a:gd name="T35" fmla="*/ 143 h 524"/>
                <a:gd name="T36" fmla="*/ 522 w 553"/>
                <a:gd name="T37" fmla="*/ 177 h 524"/>
                <a:gd name="T38" fmla="*/ 503 w 553"/>
                <a:gd name="T39" fmla="*/ 210 h 524"/>
                <a:gd name="T40" fmla="*/ 482 w 553"/>
                <a:gd name="T41" fmla="*/ 242 h 524"/>
                <a:gd name="T42" fmla="*/ 453 w 553"/>
                <a:gd name="T43" fmla="*/ 267 h 524"/>
                <a:gd name="T44" fmla="*/ 434 w 553"/>
                <a:gd name="T45" fmla="*/ 280 h 524"/>
                <a:gd name="T46" fmla="*/ 381 w 553"/>
                <a:gd name="T47" fmla="*/ 311 h 524"/>
                <a:gd name="T48" fmla="*/ 319 w 553"/>
                <a:gd name="T49" fmla="*/ 345 h 524"/>
                <a:gd name="T50" fmla="*/ 255 w 553"/>
                <a:gd name="T51" fmla="*/ 379 h 524"/>
                <a:gd name="T52" fmla="*/ 202 w 553"/>
                <a:gd name="T53" fmla="*/ 410 h 524"/>
                <a:gd name="T54" fmla="*/ 181 w 553"/>
                <a:gd name="T55" fmla="*/ 421 h 524"/>
                <a:gd name="T56" fmla="*/ 147 w 553"/>
                <a:gd name="T57" fmla="*/ 442 h 524"/>
                <a:gd name="T58" fmla="*/ 116 w 553"/>
                <a:gd name="T59" fmla="*/ 463 h 524"/>
                <a:gd name="T60" fmla="*/ 84 w 553"/>
                <a:gd name="T61" fmla="*/ 482 h 524"/>
                <a:gd name="T62" fmla="*/ 63 w 553"/>
                <a:gd name="T63" fmla="*/ 499 h 524"/>
                <a:gd name="T64" fmla="*/ 48 w 553"/>
                <a:gd name="T65" fmla="*/ 509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3"/>
                <a:gd name="T100" fmla="*/ 0 h 524"/>
                <a:gd name="T101" fmla="*/ 553 w 553"/>
                <a:gd name="T102" fmla="*/ 524 h 5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  <a:lnTo>
                    <a:pt x="0" y="5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0" name="Freeform 149"/>
            <p:cNvSpPr>
              <a:spLocks noChangeAspect="1"/>
            </p:cNvSpPr>
            <p:nvPr/>
          </p:nvSpPr>
          <p:spPr bwMode="auto">
            <a:xfrm>
              <a:off x="3319" y="2275"/>
              <a:ext cx="553" cy="524"/>
            </a:xfrm>
            <a:custGeom>
              <a:avLst/>
              <a:gdLst>
                <a:gd name="T0" fmla="*/ 15 w 553"/>
                <a:gd name="T1" fmla="*/ 499 h 524"/>
                <a:gd name="T2" fmla="*/ 54 w 553"/>
                <a:gd name="T3" fmla="*/ 442 h 524"/>
                <a:gd name="T4" fmla="*/ 107 w 553"/>
                <a:gd name="T5" fmla="*/ 379 h 524"/>
                <a:gd name="T6" fmla="*/ 168 w 553"/>
                <a:gd name="T7" fmla="*/ 316 h 524"/>
                <a:gd name="T8" fmla="*/ 234 w 553"/>
                <a:gd name="T9" fmla="*/ 260 h 524"/>
                <a:gd name="T10" fmla="*/ 268 w 553"/>
                <a:gd name="T11" fmla="*/ 237 h 524"/>
                <a:gd name="T12" fmla="*/ 335 w 553"/>
                <a:gd name="T13" fmla="*/ 195 h 524"/>
                <a:gd name="T14" fmla="*/ 402 w 553"/>
                <a:gd name="T15" fmla="*/ 151 h 524"/>
                <a:gd name="T16" fmla="*/ 464 w 553"/>
                <a:gd name="T17" fmla="*/ 103 h 524"/>
                <a:gd name="T18" fmla="*/ 514 w 553"/>
                <a:gd name="T19" fmla="*/ 52 h 524"/>
                <a:gd name="T20" fmla="*/ 547 w 553"/>
                <a:gd name="T21" fmla="*/ 0 h 524"/>
                <a:gd name="T22" fmla="*/ 547 w 553"/>
                <a:gd name="T23" fmla="*/ 2 h 524"/>
                <a:gd name="T24" fmla="*/ 549 w 553"/>
                <a:gd name="T25" fmla="*/ 14 h 524"/>
                <a:gd name="T26" fmla="*/ 552 w 553"/>
                <a:gd name="T27" fmla="*/ 37 h 524"/>
                <a:gd name="T28" fmla="*/ 552 w 553"/>
                <a:gd name="T29" fmla="*/ 64 h 524"/>
                <a:gd name="T30" fmla="*/ 549 w 553"/>
                <a:gd name="T31" fmla="*/ 96 h 524"/>
                <a:gd name="T32" fmla="*/ 547 w 553"/>
                <a:gd name="T33" fmla="*/ 111 h 524"/>
                <a:gd name="T34" fmla="*/ 535 w 553"/>
                <a:gd name="T35" fmla="*/ 143 h 524"/>
                <a:gd name="T36" fmla="*/ 522 w 553"/>
                <a:gd name="T37" fmla="*/ 177 h 524"/>
                <a:gd name="T38" fmla="*/ 503 w 553"/>
                <a:gd name="T39" fmla="*/ 210 h 524"/>
                <a:gd name="T40" fmla="*/ 482 w 553"/>
                <a:gd name="T41" fmla="*/ 242 h 524"/>
                <a:gd name="T42" fmla="*/ 453 w 553"/>
                <a:gd name="T43" fmla="*/ 267 h 524"/>
                <a:gd name="T44" fmla="*/ 434 w 553"/>
                <a:gd name="T45" fmla="*/ 280 h 524"/>
                <a:gd name="T46" fmla="*/ 381 w 553"/>
                <a:gd name="T47" fmla="*/ 311 h 524"/>
                <a:gd name="T48" fmla="*/ 319 w 553"/>
                <a:gd name="T49" fmla="*/ 345 h 524"/>
                <a:gd name="T50" fmla="*/ 255 w 553"/>
                <a:gd name="T51" fmla="*/ 379 h 524"/>
                <a:gd name="T52" fmla="*/ 202 w 553"/>
                <a:gd name="T53" fmla="*/ 410 h 524"/>
                <a:gd name="T54" fmla="*/ 181 w 553"/>
                <a:gd name="T55" fmla="*/ 421 h 524"/>
                <a:gd name="T56" fmla="*/ 147 w 553"/>
                <a:gd name="T57" fmla="*/ 442 h 524"/>
                <a:gd name="T58" fmla="*/ 116 w 553"/>
                <a:gd name="T59" fmla="*/ 463 h 524"/>
                <a:gd name="T60" fmla="*/ 84 w 553"/>
                <a:gd name="T61" fmla="*/ 482 h 524"/>
                <a:gd name="T62" fmla="*/ 63 w 553"/>
                <a:gd name="T63" fmla="*/ 499 h 524"/>
                <a:gd name="T64" fmla="*/ 48 w 553"/>
                <a:gd name="T65" fmla="*/ 509 h 5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3"/>
                <a:gd name="T100" fmla="*/ 0 h 524"/>
                <a:gd name="T101" fmla="*/ 553 w 553"/>
                <a:gd name="T102" fmla="*/ 524 h 5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1" name="Freeform 150"/>
            <p:cNvSpPr>
              <a:spLocks noChangeAspect="1"/>
            </p:cNvSpPr>
            <p:nvPr/>
          </p:nvSpPr>
          <p:spPr bwMode="auto">
            <a:xfrm>
              <a:off x="3253" y="2483"/>
              <a:ext cx="565" cy="366"/>
            </a:xfrm>
            <a:custGeom>
              <a:avLst/>
              <a:gdLst>
                <a:gd name="T0" fmla="*/ 0 w 565"/>
                <a:gd name="T1" fmla="*/ 365 h 366"/>
                <a:gd name="T2" fmla="*/ 16 w 565"/>
                <a:gd name="T3" fmla="*/ 349 h 366"/>
                <a:gd name="T4" fmla="*/ 39 w 565"/>
                <a:gd name="T5" fmla="*/ 330 h 366"/>
                <a:gd name="T6" fmla="*/ 64 w 565"/>
                <a:gd name="T7" fmla="*/ 310 h 366"/>
                <a:gd name="T8" fmla="*/ 92 w 565"/>
                <a:gd name="T9" fmla="*/ 286 h 366"/>
                <a:gd name="T10" fmla="*/ 122 w 565"/>
                <a:gd name="T11" fmla="*/ 266 h 366"/>
                <a:gd name="T12" fmla="*/ 151 w 565"/>
                <a:gd name="T13" fmla="*/ 242 h 366"/>
                <a:gd name="T14" fmla="*/ 183 w 565"/>
                <a:gd name="T15" fmla="*/ 220 h 366"/>
                <a:gd name="T16" fmla="*/ 212 w 565"/>
                <a:gd name="T17" fmla="*/ 202 h 366"/>
                <a:gd name="T18" fmla="*/ 237 w 565"/>
                <a:gd name="T19" fmla="*/ 187 h 366"/>
                <a:gd name="T20" fmla="*/ 262 w 565"/>
                <a:gd name="T21" fmla="*/ 174 h 366"/>
                <a:gd name="T22" fmla="*/ 262 w 565"/>
                <a:gd name="T23" fmla="*/ 174 h 366"/>
                <a:gd name="T24" fmla="*/ 288 w 565"/>
                <a:gd name="T25" fmla="*/ 164 h 366"/>
                <a:gd name="T26" fmla="*/ 319 w 565"/>
                <a:gd name="T27" fmla="*/ 151 h 366"/>
                <a:gd name="T28" fmla="*/ 349 w 565"/>
                <a:gd name="T29" fmla="*/ 137 h 366"/>
                <a:gd name="T30" fmla="*/ 383 w 565"/>
                <a:gd name="T31" fmla="*/ 120 h 366"/>
                <a:gd name="T32" fmla="*/ 416 w 565"/>
                <a:gd name="T33" fmla="*/ 103 h 366"/>
                <a:gd name="T34" fmla="*/ 450 w 565"/>
                <a:gd name="T35" fmla="*/ 84 h 366"/>
                <a:gd name="T36" fmla="*/ 484 w 565"/>
                <a:gd name="T37" fmla="*/ 63 h 366"/>
                <a:gd name="T38" fmla="*/ 513 w 565"/>
                <a:gd name="T39" fmla="*/ 45 h 366"/>
                <a:gd name="T40" fmla="*/ 538 w 565"/>
                <a:gd name="T41" fmla="*/ 21 h 366"/>
                <a:gd name="T42" fmla="*/ 561 w 565"/>
                <a:gd name="T43" fmla="*/ 0 h 366"/>
                <a:gd name="T44" fmla="*/ 561 w 565"/>
                <a:gd name="T45" fmla="*/ 0 h 366"/>
                <a:gd name="T46" fmla="*/ 561 w 565"/>
                <a:gd name="T47" fmla="*/ 4 h 366"/>
                <a:gd name="T48" fmla="*/ 561 w 565"/>
                <a:gd name="T49" fmla="*/ 10 h 366"/>
                <a:gd name="T50" fmla="*/ 564 w 565"/>
                <a:gd name="T51" fmla="*/ 21 h 366"/>
                <a:gd name="T52" fmla="*/ 564 w 565"/>
                <a:gd name="T53" fmla="*/ 38 h 366"/>
                <a:gd name="T54" fmla="*/ 564 w 565"/>
                <a:gd name="T55" fmla="*/ 54 h 366"/>
                <a:gd name="T56" fmla="*/ 564 w 565"/>
                <a:gd name="T57" fmla="*/ 72 h 366"/>
                <a:gd name="T58" fmla="*/ 561 w 565"/>
                <a:gd name="T59" fmla="*/ 91 h 366"/>
                <a:gd name="T60" fmla="*/ 558 w 565"/>
                <a:gd name="T61" fmla="*/ 109 h 366"/>
                <a:gd name="T62" fmla="*/ 551 w 565"/>
                <a:gd name="T63" fmla="*/ 126 h 366"/>
                <a:gd name="T64" fmla="*/ 543 w 565"/>
                <a:gd name="T65" fmla="*/ 141 h 366"/>
                <a:gd name="T66" fmla="*/ 543 w 565"/>
                <a:gd name="T67" fmla="*/ 141 h 366"/>
                <a:gd name="T68" fmla="*/ 531 w 565"/>
                <a:gd name="T69" fmla="*/ 156 h 366"/>
                <a:gd name="T70" fmla="*/ 515 w 565"/>
                <a:gd name="T71" fmla="*/ 171 h 366"/>
                <a:gd name="T72" fmla="*/ 501 w 565"/>
                <a:gd name="T73" fmla="*/ 187 h 366"/>
                <a:gd name="T74" fmla="*/ 482 w 565"/>
                <a:gd name="T75" fmla="*/ 204 h 366"/>
                <a:gd name="T76" fmla="*/ 462 w 565"/>
                <a:gd name="T77" fmla="*/ 220 h 366"/>
                <a:gd name="T78" fmla="*/ 441 w 565"/>
                <a:gd name="T79" fmla="*/ 236 h 366"/>
                <a:gd name="T80" fmla="*/ 421 w 565"/>
                <a:gd name="T81" fmla="*/ 250 h 366"/>
                <a:gd name="T82" fmla="*/ 400 w 565"/>
                <a:gd name="T83" fmla="*/ 261 h 366"/>
                <a:gd name="T84" fmla="*/ 379 w 565"/>
                <a:gd name="T85" fmla="*/ 271 h 366"/>
                <a:gd name="T86" fmla="*/ 359 w 565"/>
                <a:gd name="T87" fmla="*/ 280 h 366"/>
                <a:gd name="T88" fmla="*/ 359 w 565"/>
                <a:gd name="T89" fmla="*/ 280 h 366"/>
                <a:gd name="T90" fmla="*/ 338 w 565"/>
                <a:gd name="T91" fmla="*/ 286 h 366"/>
                <a:gd name="T92" fmla="*/ 310 w 565"/>
                <a:gd name="T93" fmla="*/ 293 h 366"/>
                <a:gd name="T94" fmla="*/ 278 w 565"/>
                <a:gd name="T95" fmla="*/ 301 h 366"/>
                <a:gd name="T96" fmla="*/ 241 w 565"/>
                <a:gd name="T97" fmla="*/ 307 h 366"/>
                <a:gd name="T98" fmla="*/ 208 w 565"/>
                <a:gd name="T99" fmla="*/ 317 h 366"/>
                <a:gd name="T100" fmla="*/ 170 w 565"/>
                <a:gd name="T101" fmla="*/ 326 h 366"/>
                <a:gd name="T102" fmla="*/ 136 w 565"/>
                <a:gd name="T103" fmla="*/ 335 h 366"/>
                <a:gd name="T104" fmla="*/ 105 w 565"/>
                <a:gd name="T105" fmla="*/ 345 h 366"/>
                <a:gd name="T106" fmla="*/ 80 w 565"/>
                <a:gd name="T107" fmla="*/ 356 h 366"/>
                <a:gd name="T108" fmla="*/ 59 w 565"/>
                <a:gd name="T109" fmla="*/ 365 h 366"/>
                <a:gd name="T110" fmla="*/ 0 w 565"/>
                <a:gd name="T111" fmla="*/ 365 h 36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366"/>
                <a:gd name="T170" fmla="*/ 565 w 565"/>
                <a:gd name="T171" fmla="*/ 366 h 36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  <a:lnTo>
                    <a:pt x="0" y="365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2" name="Freeform 151"/>
            <p:cNvSpPr>
              <a:spLocks noChangeAspect="1"/>
            </p:cNvSpPr>
            <p:nvPr/>
          </p:nvSpPr>
          <p:spPr bwMode="auto">
            <a:xfrm>
              <a:off x="3253" y="2483"/>
              <a:ext cx="565" cy="366"/>
            </a:xfrm>
            <a:custGeom>
              <a:avLst/>
              <a:gdLst>
                <a:gd name="T0" fmla="*/ 0 w 565"/>
                <a:gd name="T1" fmla="*/ 365 h 366"/>
                <a:gd name="T2" fmla="*/ 16 w 565"/>
                <a:gd name="T3" fmla="*/ 349 h 366"/>
                <a:gd name="T4" fmla="*/ 39 w 565"/>
                <a:gd name="T5" fmla="*/ 330 h 366"/>
                <a:gd name="T6" fmla="*/ 64 w 565"/>
                <a:gd name="T7" fmla="*/ 310 h 366"/>
                <a:gd name="T8" fmla="*/ 92 w 565"/>
                <a:gd name="T9" fmla="*/ 286 h 366"/>
                <a:gd name="T10" fmla="*/ 122 w 565"/>
                <a:gd name="T11" fmla="*/ 266 h 366"/>
                <a:gd name="T12" fmla="*/ 151 w 565"/>
                <a:gd name="T13" fmla="*/ 242 h 366"/>
                <a:gd name="T14" fmla="*/ 183 w 565"/>
                <a:gd name="T15" fmla="*/ 220 h 366"/>
                <a:gd name="T16" fmla="*/ 212 w 565"/>
                <a:gd name="T17" fmla="*/ 202 h 366"/>
                <a:gd name="T18" fmla="*/ 237 w 565"/>
                <a:gd name="T19" fmla="*/ 187 h 366"/>
                <a:gd name="T20" fmla="*/ 262 w 565"/>
                <a:gd name="T21" fmla="*/ 174 h 366"/>
                <a:gd name="T22" fmla="*/ 262 w 565"/>
                <a:gd name="T23" fmla="*/ 174 h 366"/>
                <a:gd name="T24" fmla="*/ 288 w 565"/>
                <a:gd name="T25" fmla="*/ 164 h 366"/>
                <a:gd name="T26" fmla="*/ 319 w 565"/>
                <a:gd name="T27" fmla="*/ 151 h 366"/>
                <a:gd name="T28" fmla="*/ 349 w 565"/>
                <a:gd name="T29" fmla="*/ 137 h 366"/>
                <a:gd name="T30" fmla="*/ 383 w 565"/>
                <a:gd name="T31" fmla="*/ 120 h 366"/>
                <a:gd name="T32" fmla="*/ 416 w 565"/>
                <a:gd name="T33" fmla="*/ 103 h 366"/>
                <a:gd name="T34" fmla="*/ 450 w 565"/>
                <a:gd name="T35" fmla="*/ 84 h 366"/>
                <a:gd name="T36" fmla="*/ 484 w 565"/>
                <a:gd name="T37" fmla="*/ 63 h 366"/>
                <a:gd name="T38" fmla="*/ 513 w 565"/>
                <a:gd name="T39" fmla="*/ 45 h 366"/>
                <a:gd name="T40" fmla="*/ 538 w 565"/>
                <a:gd name="T41" fmla="*/ 21 h 366"/>
                <a:gd name="T42" fmla="*/ 561 w 565"/>
                <a:gd name="T43" fmla="*/ 0 h 366"/>
                <a:gd name="T44" fmla="*/ 561 w 565"/>
                <a:gd name="T45" fmla="*/ 0 h 366"/>
                <a:gd name="T46" fmla="*/ 561 w 565"/>
                <a:gd name="T47" fmla="*/ 4 h 366"/>
                <a:gd name="T48" fmla="*/ 561 w 565"/>
                <a:gd name="T49" fmla="*/ 10 h 366"/>
                <a:gd name="T50" fmla="*/ 564 w 565"/>
                <a:gd name="T51" fmla="*/ 21 h 366"/>
                <a:gd name="T52" fmla="*/ 564 w 565"/>
                <a:gd name="T53" fmla="*/ 38 h 366"/>
                <a:gd name="T54" fmla="*/ 564 w 565"/>
                <a:gd name="T55" fmla="*/ 54 h 366"/>
                <a:gd name="T56" fmla="*/ 564 w 565"/>
                <a:gd name="T57" fmla="*/ 72 h 366"/>
                <a:gd name="T58" fmla="*/ 561 w 565"/>
                <a:gd name="T59" fmla="*/ 91 h 366"/>
                <a:gd name="T60" fmla="*/ 558 w 565"/>
                <a:gd name="T61" fmla="*/ 109 h 366"/>
                <a:gd name="T62" fmla="*/ 551 w 565"/>
                <a:gd name="T63" fmla="*/ 126 h 366"/>
                <a:gd name="T64" fmla="*/ 543 w 565"/>
                <a:gd name="T65" fmla="*/ 141 h 366"/>
                <a:gd name="T66" fmla="*/ 543 w 565"/>
                <a:gd name="T67" fmla="*/ 141 h 366"/>
                <a:gd name="T68" fmla="*/ 531 w 565"/>
                <a:gd name="T69" fmla="*/ 156 h 366"/>
                <a:gd name="T70" fmla="*/ 515 w 565"/>
                <a:gd name="T71" fmla="*/ 171 h 366"/>
                <a:gd name="T72" fmla="*/ 501 w 565"/>
                <a:gd name="T73" fmla="*/ 187 h 366"/>
                <a:gd name="T74" fmla="*/ 482 w 565"/>
                <a:gd name="T75" fmla="*/ 204 h 366"/>
                <a:gd name="T76" fmla="*/ 462 w 565"/>
                <a:gd name="T77" fmla="*/ 220 h 366"/>
                <a:gd name="T78" fmla="*/ 441 w 565"/>
                <a:gd name="T79" fmla="*/ 236 h 366"/>
                <a:gd name="T80" fmla="*/ 421 w 565"/>
                <a:gd name="T81" fmla="*/ 250 h 366"/>
                <a:gd name="T82" fmla="*/ 400 w 565"/>
                <a:gd name="T83" fmla="*/ 261 h 366"/>
                <a:gd name="T84" fmla="*/ 379 w 565"/>
                <a:gd name="T85" fmla="*/ 271 h 366"/>
                <a:gd name="T86" fmla="*/ 359 w 565"/>
                <a:gd name="T87" fmla="*/ 280 h 366"/>
                <a:gd name="T88" fmla="*/ 359 w 565"/>
                <a:gd name="T89" fmla="*/ 280 h 366"/>
                <a:gd name="T90" fmla="*/ 338 w 565"/>
                <a:gd name="T91" fmla="*/ 286 h 366"/>
                <a:gd name="T92" fmla="*/ 310 w 565"/>
                <a:gd name="T93" fmla="*/ 293 h 366"/>
                <a:gd name="T94" fmla="*/ 278 w 565"/>
                <a:gd name="T95" fmla="*/ 301 h 366"/>
                <a:gd name="T96" fmla="*/ 241 w 565"/>
                <a:gd name="T97" fmla="*/ 307 h 366"/>
                <a:gd name="T98" fmla="*/ 208 w 565"/>
                <a:gd name="T99" fmla="*/ 317 h 366"/>
                <a:gd name="T100" fmla="*/ 170 w 565"/>
                <a:gd name="T101" fmla="*/ 326 h 366"/>
                <a:gd name="T102" fmla="*/ 136 w 565"/>
                <a:gd name="T103" fmla="*/ 335 h 366"/>
                <a:gd name="T104" fmla="*/ 105 w 565"/>
                <a:gd name="T105" fmla="*/ 345 h 366"/>
                <a:gd name="T106" fmla="*/ 80 w 565"/>
                <a:gd name="T107" fmla="*/ 356 h 366"/>
                <a:gd name="T108" fmla="*/ 59 w 565"/>
                <a:gd name="T109" fmla="*/ 365 h 36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5"/>
                <a:gd name="T166" fmla="*/ 0 h 366"/>
                <a:gd name="T167" fmla="*/ 565 w 565"/>
                <a:gd name="T168" fmla="*/ 366 h 36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3" name="Freeform 152"/>
            <p:cNvSpPr>
              <a:spLocks noChangeAspect="1"/>
            </p:cNvSpPr>
            <p:nvPr/>
          </p:nvSpPr>
          <p:spPr bwMode="auto">
            <a:xfrm>
              <a:off x="3247" y="2479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w 567"/>
                <a:gd name="T111" fmla="*/ 364 h 3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7"/>
                <a:gd name="T169" fmla="*/ 0 h 365"/>
                <a:gd name="T170" fmla="*/ 567 w 567"/>
                <a:gd name="T171" fmla="*/ 365 h 36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  <a:lnTo>
                    <a:pt x="0" y="3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4" name="Freeform 153"/>
            <p:cNvSpPr>
              <a:spLocks noChangeAspect="1"/>
            </p:cNvSpPr>
            <p:nvPr/>
          </p:nvSpPr>
          <p:spPr bwMode="auto">
            <a:xfrm>
              <a:off x="3247" y="2479"/>
              <a:ext cx="567" cy="365"/>
            </a:xfrm>
            <a:custGeom>
              <a:avLst/>
              <a:gdLst>
                <a:gd name="T0" fmla="*/ 0 w 567"/>
                <a:gd name="T1" fmla="*/ 364 h 365"/>
                <a:gd name="T2" fmla="*/ 18 w 567"/>
                <a:gd name="T3" fmla="*/ 347 h 365"/>
                <a:gd name="T4" fmla="*/ 39 w 567"/>
                <a:gd name="T5" fmla="*/ 327 h 365"/>
                <a:gd name="T6" fmla="*/ 64 w 567"/>
                <a:gd name="T7" fmla="*/ 306 h 365"/>
                <a:gd name="T8" fmla="*/ 92 w 567"/>
                <a:gd name="T9" fmla="*/ 285 h 365"/>
                <a:gd name="T10" fmla="*/ 122 w 567"/>
                <a:gd name="T11" fmla="*/ 262 h 365"/>
                <a:gd name="T12" fmla="*/ 151 w 567"/>
                <a:gd name="T13" fmla="*/ 241 h 365"/>
                <a:gd name="T14" fmla="*/ 183 w 567"/>
                <a:gd name="T15" fmla="*/ 221 h 365"/>
                <a:gd name="T16" fmla="*/ 213 w 567"/>
                <a:gd name="T17" fmla="*/ 201 h 365"/>
                <a:gd name="T18" fmla="*/ 240 w 567"/>
                <a:gd name="T19" fmla="*/ 184 h 365"/>
                <a:gd name="T20" fmla="*/ 264 w 567"/>
                <a:gd name="T21" fmla="*/ 172 h 365"/>
                <a:gd name="T22" fmla="*/ 264 w 567"/>
                <a:gd name="T23" fmla="*/ 172 h 365"/>
                <a:gd name="T24" fmla="*/ 290 w 567"/>
                <a:gd name="T25" fmla="*/ 161 h 365"/>
                <a:gd name="T26" fmla="*/ 318 w 567"/>
                <a:gd name="T27" fmla="*/ 149 h 365"/>
                <a:gd name="T28" fmla="*/ 352 w 567"/>
                <a:gd name="T29" fmla="*/ 134 h 365"/>
                <a:gd name="T30" fmla="*/ 386 w 567"/>
                <a:gd name="T31" fmla="*/ 119 h 365"/>
                <a:gd name="T32" fmla="*/ 419 w 567"/>
                <a:gd name="T33" fmla="*/ 101 h 365"/>
                <a:gd name="T34" fmla="*/ 453 w 567"/>
                <a:gd name="T35" fmla="*/ 81 h 365"/>
                <a:gd name="T36" fmla="*/ 485 w 567"/>
                <a:gd name="T37" fmla="*/ 62 h 365"/>
                <a:gd name="T38" fmla="*/ 515 w 567"/>
                <a:gd name="T39" fmla="*/ 41 h 365"/>
                <a:gd name="T40" fmla="*/ 541 w 567"/>
                <a:gd name="T41" fmla="*/ 20 h 365"/>
                <a:gd name="T42" fmla="*/ 563 w 567"/>
                <a:gd name="T43" fmla="*/ 0 h 365"/>
                <a:gd name="T44" fmla="*/ 563 w 567"/>
                <a:gd name="T45" fmla="*/ 0 h 365"/>
                <a:gd name="T46" fmla="*/ 563 w 567"/>
                <a:gd name="T47" fmla="*/ 2 h 365"/>
                <a:gd name="T48" fmla="*/ 563 w 567"/>
                <a:gd name="T49" fmla="*/ 9 h 365"/>
                <a:gd name="T50" fmla="*/ 566 w 567"/>
                <a:gd name="T51" fmla="*/ 20 h 365"/>
                <a:gd name="T52" fmla="*/ 566 w 567"/>
                <a:gd name="T53" fmla="*/ 35 h 365"/>
                <a:gd name="T54" fmla="*/ 566 w 567"/>
                <a:gd name="T55" fmla="*/ 52 h 365"/>
                <a:gd name="T56" fmla="*/ 566 w 567"/>
                <a:gd name="T57" fmla="*/ 71 h 365"/>
                <a:gd name="T58" fmla="*/ 563 w 567"/>
                <a:gd name="T59" fmla="*/ 90 h 365"/>
                <a:gd name="T60" fmla="*/ 559 w 567"/>
                <a:gd name="T61" fmla="*/ 108 h 365"/>
                <a:gd name="T62" fmla="*/ 552 w 567"/>
                <a:gd name="T63" fmla="*/ 126 h 365"/>
                <a:gd name="T64" fmla="*/ 543 w 567"/>
                <a:gd name="T65" fmla="*/ 140 h 365"/>
                <a:gd name="T66" fmla="*/ 543 w 567"/>
                <a:gd name="T67" fmla="*/ 140 h 365"/>
                <a:gd name="T68" fmla="*/ 534 w 567"/>
                <a:gd name="T69" fmla="*/ 155 h 365"/>
                <a:gd name="T70" fmla="*/ 518 w 567"/>
                <a:gd name="T71" fmla="*/ 170 h 365"/>
                <a:gd name="T72" fmla="*/ 502 w 567"/>
                <a:gd name="T73" fmla="*/ 184 h 365"/>
                <a:gd name="T74" fmla="*/ 483 w 567"/>
                <a:gd name="T75" fmla="*/ 203 h 365"/>
                <a:gd name="T76" fmla="*/ 464 w 567"/>
                <a:gd name="T77" fmla="*/ 218 h 365"/>
                <a:gd name="T78" fmla="*/ 442 w 567"/>
                <a:gd name="T79" fmla="*/ 233 h 365"/>
                <a:gd name="T80" fmla="*/ 421 w 567"/>
                <a:gd name="T81" fmla="*/ 248 h 365"/>
                <a:gd name="T82" fmla="*/ 400 w 567"/>
                <a:gd name="T83" fmla="*/ 260 h 365"/>
                <a:gd name="T84" fmla="*/ 382 w 567"/>
                <a:gd name="T85" fmla="*/ 271 h 365"/>
                <a:gd name="T86" fmla="*/ 363 w 567"/>
                <a:gd name="T87" fmla="*/ 277 h 365"/>
                <a:gd name="T88" fmla="*/ 363 w 567"/>
                <a:gd name="T89" fmla="*/ 277 h 365"/>
                <a:gd name="T90" fmla="*/ 340 w 567"/>
                <a:gd name="T91" fmla="*/ 283 h 365"/>
                <a:gd name="T92" fmla="*/ 310 w 567"/>
                <a:gd name="T93" fmla="*/ 290 h 365"/>
                <a:gd name="T94" fmla="*/ 278 w 567"/>
                <a:gd name="T95" fmla="*/ 299 h 365"/>
                <a:gd name="T96" fmla="*/ 244 w 567"/>
                <a:gd name="T97" fmla="*/ 306 h 365"/>
                <a:gd name="T98" fmla="*/ 209 w 567"/>
                <a:gd name="T99" fmla="*/ 315 h 365"/>
                <a:gd name="T100" fmla="*/ 172 w 567"/>
                <a:gd name="T101" fmla="*/ 323 h 365"/>
                <a:gd name="T102" fmla="*/ 137 w 567"/>
                <a:gd name="T103" fmla="*/ 334 h 365"/>
                <a:gd name="T104" fmla="*/ 105 w 567"/>
                <a:gd name="T105" fmla="*/ 343 h 365"/>
                <a:gd name="T106" fmla="*/ 80 w 567"/>
                <a:gd name="T107" fmla="*/ 353 h 365"/>
                <a:gd name="T108" fmla="*/ 59 w 567"/>
                <a:gd name="T109" fmla="*/ 364 h 36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7"/>
                <a:gd name="T166" fmla="*/ 0 h 365"/>
                <a:gd name="T167" fmla="*/ 567 w 567"/>
                <a:gd name="T168" fmla="*/ 365 h 36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5" name="Freeform 154"/>
            <p:cNvSpPr>
              <a:spLocks noChangeAspect="1"/>
            </p:cNvSpPr>
            <p:nvPr/>
          </p:nvSpPr>
          <p:spPr bwMode="auto">
            <a:xfrm>
              <a:off x="3134" y="2582"/>
              <a:ext cx="668" cy="363"/>
            </a:xfrm>
            <a:custGeom>
              <a:avLst/>
              <a:gdLst>
                <a:gd name="T0" fmla="*/ 15 w 668"/>
                <a:gd name="T1" fmla="*/ 348 h 363"/>
                <a:gd name="T2" fmla="*/ 52 w 668"/>
                <a:gd name="T3" fmla="*/ 315 h 363"/>
                <a:gd name="T4" fmla="*/ 101 w 668"/>
                <a:gd name="T5" fmla="*/ 279 h 363"/>
                <a:gd name="T6" fmla="*/ 156 w 668"/>
                <a:gd name="T7" fmla="*/ 245 h 363"/>
                <a:gd name="T8" fmla="*/ 209 w 668"/>
                <a:gd name="T9" fmla="*/ 220 h 363"/>
                <a:gd name="T10" fmla="*/ 234 w 668"/>
                <a:gd name="T11" fmla="*/ 212 h 363"/>
                <a:gd name="T12" fmla="*/ 289 w 668"/>
                <a:gd name="T13" fmla="*/ 199 h 363"/>
                <a:gd name="T14" fmla="*/ 346 w 668"/>
                <a:gd name="T15" fmla="*/ 184 h 363"/>
                <a:gd name="T16" fmla="*/ 401 w 668"/>
                <a:gd name="T17" fmla="*/ 171 h 363"/>
                <a:gd name="T18" fmla="*/ 453 w 668"/>
                <a:gd name="T19" fmla="*/ 155 h 363"/>
                <a:gd name="T20" fmla="*/ 496 w 668"/>
                <a:gd name="T21" fmla="*/ 138 h 363"/>
                <a:gd name="T22" fmla="*/ 515 w 668"/>
                <a:gd name="T23" fmla="*/ 127 h 363"/>
                <a:gd name="T24" fmla="*/ 554 w 668"/>
                <a:gd name="T25" fmla="*/ 104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6 h 363"/>
                <a:gd name="T42" fmla="*/ 622 w 668"/>
                <a:gd name="T43" fmla="*/ 125 h 363"/>
                <a:gd name="T44" fmla="*/ 616 w 668"/>
                <a:gd name="T45" fmla="*/ 138 h 363"/>
                <a:gd name="T46" fmla="*/ 599 w 668"/>
                <a:gd name="T47" fmla="*/ 166 h 363"/>
                <a:gd name="T48" fmla="*/ 577 w 668"/>
                <a:gd name="T49" fmla="*/ 191 h 363"/>
                <a:gd name="T50" fmla="*/ 554 w 668"/>
                <a:gd name="T51" fmla="*/ 216 h 363"/>
                <a:gd name="T52" fmla="*/ 529 w 668"/>
                <a:gd name="T53" fmla="*/ 237 h 363"/>
                <a:gd name="T54" fmla="*/ 519 w 668"/>
                <a:gd name="T55" fmla="*/ 249 h 363"/>
                <a:gd name="T56" fmla="*/ 478 w 668"/>
                <a:gd name="T57" fmla="*/ 270 h 363"/>
                <a:gd name="T58" fmla="*/ 420 w 668"/>
                <a:gd name="T59" fmla="*/ 292 h 363"/>
                <a:gd name="T60" fmla="*/ 351 w 668"/>
                <a:gd name="T61" fmla="*/ 311 h 363"/>
                <a:gd name="T62" fmla="*/ 287 w 668"/>
                <a:gd name="T63" fmla="*/ 325 h 363"/>
                <a:gd name="T64" fmla="*/ 238 w 668"/>
                <a:gd name="T65" fmla="*/ 332 h 363"/>
                <a:gd name="T66" fmla="*/ 220 w 668"/>
                <a:gd name="T67" fmla="*/ 332 h 363"/>
                <a:gd name="T68" fmla="*/ 179 w 668"/>
                <a:gd name="T69" fmla="*/ 334 h 363"/>
                <a:gd name="T70" fmla="*/ 135 w 668"/>
                <a:gd name="T71" fmla="*/ 338 h 363"/>
                <a:gd name="T72" fmla="*/ 97 w 668"/>
                <a:gd name="T73" fmla="*/ 344 h 363"/>
                <a:gd name="T74" fmla="*/ 63 w 668"/>
                <a:gd name="T75" fmla="*/ 353 h 363"/>
                <a:gd name="T76" fmla="*/ 0 w 668"/>
                <a:gd name="T77" fmla="*/ 362 h 36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68"/>
                <a:gd name="T118" fmla="*/ 0 h 363"/>
                <a:gd name="T119" fmla="*/ 668 w 668"/>
                <a:gd name="T120" fmla="*/ 363 h 36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6" name="Freeform 155"/>
            <p:cNvSpPr>
              <a:spLocks noChangeAspect="1"/>
            </p:cNvSpPr>
            <p:nvPr/>
          </p:nvSpPr>
          <p:spPr bwMode="auto">
            <a:xfrm>
              <a:off x="3134" y="2582"/>
              <a:ext cx="668" cy="363"/>
            </a:xfrm>
            <a:custGeom>
              <a:avLst/>
              <a:gdLst>
                <a:gd name="T0" fmla="*/ 15 w 668"/>
                <a:gd name="T1" fmla="*/ 348 h 363"/>
                <a:gd name="T2" fmla="*/ 52 w 668"/>
                <a:gd name="T3" fmla="*/ 315 h 363"/>
                <a:gd name="T4" fmla="*/ 101 w 668"/>
                <a:gd name="T5" fmla="*/ 279 h 363"/>
                <a:gd name="T6" fmla="*/ 156 w 668"/>
                <a:gd name="T7" fmla="*/ 245 h 363"/>
                <a:gd name="T8" fmla="*/ 209 w 668"/>
                <a:gd name="T9" fmla="*/ 220 h 363"/>
                <a:gd name="T10" fmla="*/ 234 w 668"/>
                <a:gd name="T11" fmla="*/ 212 h 363"/>
                <a:gd name="T12" fmla="*/ 289 w 668"/>
                <a:gd name="T13" fmla="*/ 199 h 363"/>
                <a:gd name="T14" fmla="*/ 346 w 668"/>
                <a:gd name="T15" fmla="*/ 184 h 363"/>
                <a:gd name="T16" fmla="*/ 401 w 668"/>
                <a:gd name="T17" fmla="*/ 171 h 363"/>
                <a:gd name="T18" fmla="*/ 453 w 668"/>
                <a:gd name="T19" fmla="*/ 155 h 363"/>
                <a:gd name="T20" fmla="*/ 496 w 668"/>
                <a:gd name="T21" fmla="*/ 138 h 363"/>
                <a:gd name="T22" fmla="*/ 515 w 668"/>
                <a:gd name="T23" fmla="*/ 127 h 363"/>
                <a:gd name="T24" fmla="*/ 554 w 668"/>
                <a:gd name="T25" fmla="*/ 104 h 363"/>
                <a:gd name="T26" fmla="*/ 595 w 668"/>
                <a:gd name="T27" fmla="*/ 74 h 363"/>
                <a:gd name="T28" fmla="*/ 630 w 668"/>
                <a:gd name="T29" fmla="*/ 46 h 363"/>
                <a:gd name="T30" fmla="*/ 658 w 668"/>
                <a:gd name="T31" fmla="*/ 14 h 363"/>
                <a:gd name="T32" fmla="*/ 667 w 668"/>
                <a:gd name="T33" fmla="*/ 0 h 363"/>
                <a:gd name="T34" fmla="*/ 664 w 668"/>
                <a:gd name="T35" fmla="*/ 7 h 363"/>
                <a:gd name="T36" fmla="*/ 658 w 668"/>
                <a:gd name="T37" fmla="*/ 30 h 363"/>
                <a:gd name="T38" fmla="*/ 648 w 668"/>
                <a:gd name="T39" fmla="*/ 62 h 363"/>
                <a:gd name="T40" fmla="*/ 637 w 668"/>
                <a:gd name="T41" fmla="*/ 96 h 363"/>
                <a:gd name="T42" fmla="*/ 622 w 668"/>
                <a:gd name="T43" fmla="*/ 125 h 363"/>
                <a:gd name="T44" fmla="*/ 616 w 668"/>
                <a:gd name="T45" fmla="*/ 138 h 363"/>
                <a:gd name="T46" fmla="*/ 599 w 668"/>
                <a:gd name="T47" fmla="*/ 166 h 363"/>
                <a:gd name="T48" fmla="*/ 577 w 668"/>
                <a:gd name="T49" fmla="*/ 191 h 363"/>
                <a:gd name="T50" fmla="*/ 554 w 668"/>
                <a:gd name="T51" fmla="*/ 216 h 363"/>
                <a:gd name="T52" fmla="*/ 529 w 668"/>
                <a:gd name="T53" fmla="*/ 237 h 363"/>
                <a:gd name="T54" fmla="*/ 519 w 668"/>
                <a:gd name="T55" fmla="*/ 249 h 363"/>
                <a:gd name="T56" fmla="*/ 478 w 668"/>
                <a:gd name="T57" fmla="*/ 270 h 363"/>
                <a:gd name="T58" fmla="*/ 420 w 668"/>
                <a:gd name="T59" fmla="*/ 292 h 363"/>
                <a:gd name="T60" fmla="*/ 351 w 668"/>
                <a:gd name="T61" fmla="*/ 311 h 363"/>
                <a:gd name="T62" fmla="*/ 287 w 668"/>
                <a:gd name="T63" fmla="*/ 325 h 363"/>
                <a:gd name="T64" fmla="*/ 238 w 668"/>
                <a:gd name="T65" fmla="*/ 332 h 363"/>
                <a:gd name="T66" fmla="*/ 220 w 668"/>
                <a:gd name="T67" fmla="*/ 332 h 363"/>
                <a:gd name="T68" fmla="*/ 179 w 668"/>
                <a:gd name="T69" fmla="*/ 334 h 363"/>
                <a:gd name="T70" fmla="*/ 135 w 668"/>
                <a:gd name="T71" fmla="*/ 338 h 363"/>
                <a:gd name="T72" fmla="*/ 97 w 668"/>
                <a:gd name="T73" fmla="*/ 344 h 363"/>
                <a:gd name="T74" fmla="*/ 63 w 668"/>
                <a:gd name="T75" fmla="*/ 353 h 3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68"/>
                <a:gd name="T115" fmla="*/ 0 h 363"/>
                <a:gd name="T116" fmla="*/ 668 w 668"/>
                <a:gd name="T117" fmla="*/ 363 h 3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7" name="Freeform 156"/>
            <p:cNvSpPr>
              <a:spLocks noChangeAspect="1"/>
            </p:cNvSpPr>
            <p:nvPr/>
          </p:nvSpPr>
          <p:spPr bwMode="auto">
            <a:xfrm>
              <a:off x="3140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w 667"/>
                <a:gd name="T77" fmla="*/ 359 h 36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67"/>
                <a:gd name="T118" fmla="*/ 0 h 360"/>
                <a:gd name="T119" fmla="*/ 667 w 667"/>
                <a:gd name="T120" fmla="*/ 360 h 36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  <a:lnTo>
                    <a:pt x="0" y="35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8" name="Freeform 157"/>
            <p:cNvSpPr>
              <a:spLocks noChangeAspect="1"/>
            </p:cNvSpPr>
            <p:nvPr/>
          </p:nvSpPr>
          <p:spPr bwMode="auto">
            <a:xfrm>
              <a:off x="3140" y="2566"/>
              <a:ext cx="667" cy="360"/>
            </a:xfrm>
            <a:custGeom>
              <a:avLst/>
              <a:gdLst>
                <a:gd name="T0" fmla="*/ 13 w 667"/>
                <a:gd name="T1" fmla="*/ 346 h 360"/>
                <a:gd name="T2" fmla="*/ 50 w 667"/>
                <a:gd name="T3" fmla="*/ 315 h 360"/>
                <a:gd name="T4" fmla="*/ 101 w 667"/>
                <a:gd name="T5" fmla="*/ 279 h 360"/>
                <a:gd name="T6" fmla="*/ 153 w 667"/>
                <a:gd name="T7" fmla="*/ 245 h 360"/>
                <a:gd name="T8" fmla="*/ 208 w 667"/>
                <a:gd name="T9" fmla="*/ 218 h 360"/>
                <a:gd name="T10" fmla="*/ 234 w 667"/>
                <a:gd name="T11" fmla="*/ 211 h 360"/>
                <a:gd name="T12" fmla="*/ 286 w 667"/>
                <a:gd name="T13" fmla="*/ 199 h 360"/>
                <a:gd name="T14" fmla="*/ 346 w 667"/>
                <a:gd name="T15" fmla="*/ 186 h 360"/>
                <a:gd name="T16" fmla="*/ 400 w 667"/>
                <a:gd name="T17" fmla="*/ 170 h 360"/>
                <a:gd name="T18" fmla="*/ 452 w 667"/>
                <a:gd name="T19" fmla="*/ 155 h 360"/>
                <a:gd name="T20" fmla="*/ 495 w 667"/>
                <a:gd name="T21" fmla="*/ 137 h 360"/>
                <a:gd name="T22" fmla="*/ 514 w 667"/>
                <a:gd name="T23" fmla="*/ 128 h 360"/>
                <a:gd name="T24" fmla="*/ 553 w 667"/>
                <a:gd name="T25" fmla="*/ 103 h 360"/>
                <a:gd name="T26" fmla="*/ 594 w 667"/>
                <a:gd name="T27" fmla="*/ 75 h 360"/>
                <a:gd name="T28" fmla="*/ 627 w 667"/>
                <a:gd name="T29" fmla="*/ 46 h 360"/>
                <a:gd name="T30" fmla="*/ 657 w 667"/>
                <a:gd name="T31" fmla="*/ 15 h 360"/>
                <a:gd name="T32" fmla="*/ 666 w 667"/>
                <a:gd name="T33" fmla="*/ 0 h 360"/>
                <a:gd name="T34" fmla="*/ 663 w 667"/>
                <a:gd name="T35" fmla="*/ 8 h 360"/>
                <a:gd name="T36" fmla="*/ 657 w 667"/>
                <a:gd name="T37" fmla="*/ 31 h 360"/>
                <a:gd name="T38" fmla="*/ 647 w 667"/>
                <a:gd name="T39" fmla="*/ 63 h 360"/>
                <a:gd name="T40" fmla="*/ 634 w 667"/>
                <a:gd name="T41" fmla="*/ 96 h 360"/>
                <a:gd name="T42" fmla="*/ 622 w 667"/>
                <a:gd name="T43" fmla="*/ 126 h 360"/>
                <a:gd name="T44" fmla="*/ 615 w 667"/>
                <a:gd name="T45" fmla="*/ 140 h 360"/>
                <a:gd name="T46" fmla="*/ 596 w 667"/>
                <a:gd name="T47" fmla="*/ 165 h 360"/>
                <a:gd name="T48" fmla="*/ 576 w 667"/>
                <a:gd name="T49" fmla="*/ 191 h 360"/>
                <a:gd name="T50" fmla="*/ 553 w 667"/>
                <a:gd name="T51" fmla="*/ 216 h 360"/>
                <a:gd name="T52" fmla="*/ 528 w 667"/>
                <a:gd name="T53" fmla="*/ 239 h 360"/>
                <a:gd name="T54" fmla="*/ 516 w 667"/>
                <a:gd name="T55" fmla="*/ 248 h 360"/>
                <a:gd name="T56" fmla="*/ 478 w 667"/>
                <a:gd name="T57" fmla="*/ 268 h 360"/>
                <a:gd name="T58" fmla="*/ 417 w 667"/>
                <a:gd name="T59" fmla="*/ 292 h 360"/>
                <a:gd name="T60" fmla="*/ 349 w 667"/>
                <a:gd name="T61" fmla="*/ 310 h 360"/>
                <a:gd name="T62" fmla="*/ 286 w 667"/>
                <a:gd name="T63" fmla="*/ 326 h 360"/>
                <a:gd name="T64" fmla="*/ 238 w 667"/>
                <a:gd name="T65" fmla="*/ 330 h 360"/>
                <a:gd name="T66" fmla="*/ 219 w 667"/>
                <a:gd name="T67" fmla="*/ 330 h 360"/>
                <a:gd name="T68" fmla="*/ 179 w 667"/>
                <a:gd name="T69" fmla="*/ 333 h 360"/>
                <a:gd name="T70" fmla="*/ 135 w 667"/>
                <a:gd name="T71" fmla="*/ 338 h 360"/>
                <a:gd name="T72" fmla="*/ 95 w 667"/>
                <a:gd name="T73" fmla="*/ 344 h 360"/>
                <a:gd name="T74" fmla="*/ 63 w 667"/>
                <a:gd name="T75" fmla="*/ 353 h 36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67"/>
                <a:gd name="T115" fmla="*/ 0 h 360"/>
                <a:gd name="T116" fmla="*/ 667 w 667"/>
                <a:gd name="T117" fmla="*/ 360 h 36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9" name="Freeform 158"/>
            <p:cNvSpPr>
              <a:spLocks noChangeAspect="1"/>
            </p:cNvSpPr>
            <p:nvPr/>
          </p:nvSpPr>
          <p:spPr bwMode="auto">
            <a:xfrm>
              <a:off x="3038" y="2823"/>
              <a:ext cx="609" cy="220"/>
            </a:xfrm>
            <a:custGeom>
              <a:avLst/>
              <a:gdLst>
                <a:gd name="T0" fmla="*/ 13 w 609"/>
                <a:gd name="T1" fmla="*/ 145 h 220"/>
                <a:gd name="T2" fmla="*/ 45 w 609"/>
                <a:gd name="T3" fmla="*/ 124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22 w 609"/>
                <a:gd name="T15" fmla="*/ 41 h 220"/>
                <a:gd name="T16" fmla="*/ 384 w 609"/>
                <a:gd name="T17" fmla="*/ 37 h 220"/>
                <a:gd name="T18" fmla="*/ 441 w 609"/>
                <a:gd name="T19" fmla="*/ 33 h 220"/>
                <a:gd name="T20" fmla="*/ 485 w 609"/>
                <a:gd name="T21" fmla="*/ 33 h 220"/>
                <a:gd name="T22" fmla="*/ 502 w 609"/>
                <a:gd name="T23" fmla="*/ 33 h 220"/>
                <a:gd name="T24" fmla="*/ 534 w 609"/>
                <a:gd name="T25" fmla="*/ 30 h 220"/>
                <a:gd name="T26" fmla="*/ 559 w 609"/>
                <a:gd name="T27" fmla="*/ 25 h 220"/>
                <a:gd name="T28" fmla="*/ 580 w 609"/>
                <a:gd name="T29" fmla="*/ 18 h 220"/>
                <a:gd name="T30" fmla="*/ 599 w 609"/>
                <a:gd name="T31" fmla="*/ 7 h 220"/>
                <a:gd name="T32" fmla="*/ 608 w 609"/>
                <a:gd name="T33" fmla="*/ 0 h 220"/>
                <a:gd name="T34" fmla="*/ 605 w 609"/>
                <a:gd name="T35" fmla="*/ 7 h 220"/>
                <a:gd name="T36" fmla="*/ 598 w 609"/>
                <a:gd name="T37" fmla="*/ 25 h 220"/>
                <a:gd name="T38" fmla="*/ 587 w 609"/>
                <a:gd name="T39" fmla="*/ 50 h 220"/>
                <a:gd name="T40" fmla="*/ 572 w 609"/>
                <a:gd name="T41" fmla="*/ 73 h 220"/>
                <a:gd name="T42" fmla="*/ 552 w 609"/>
                <a:gd name="T43" fmla="*/ 92 h 220"/>
                <a:gd name="T44" fmla="*/ 543 w 609"/>
                <a:gd name="T45" fmla="*/ 100 h 220"/>
                <a:gd name="T46" fmla="*/ 513 w 609"/>
                <a:gd name="T47" fmla="*/ 117 h 220"/>
                <a:gd name="T48" fmla="*/ 473 w 609"/>
                <a:gd name="T49" fmla="*/ 136 h 220"/>
                <a:gd name="T50" fmla="*/ 416 w 609"/>
                <a:gd name="T51" fmla="*/ 150 h 220"/>
                <a:gd name="T52" fmla="*/ 338 w 609"/>
                <a:gd name="T53" fmla="*/ 157 h 220"/>
                <a:gd name="T54" fmla="*/ 291 w 609"/>
                <a:gd name="T55" fmla="*/ 155 h 220"/>
                <a:gd name="T56" fmla="*/ 200 w 609"/>
                <a:gd name="T57" fmla="*/ 155 h 220"/>
                <a:gd name="T58" fmla="*/ 126 w 609"/>
                <a:gd name="T59" fmla="*/ 166 h 220"/>
                <a:gd name="T60" fmla="*/ 70 w 609"/>
                <a:gd name="T61" fmla="*/ 182 h 220"/>
                <a:gd name="T62" fmla="*/ 31 w 609"/>
                <a:gd name="T63" fmla="*/ 201 h 220"/>
                <a:gd name="T64" fmla="*/ 8 w 609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9"/>
                <a:gd name="T100" fmla="*/ 0 h 220"/>
                <a:gd name="T101" fmla="*/ 609 w 609"/>
                <a:gd name="T102" fmla="*/ 220 h 2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  <a:lnTo>
                    <a:pt x="0" y="15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0" name="Freeform 159"/>
            <p:cNvSpPr>
              <a:spLocks noChangeAspect="1"/>
            </p:cNvSpPr>
            <p:nvPr/>
          </p:nvSpPr>
          <p:spPr bwMode="auto">
            <a:xfrm>
              <a:off x="3038" y="2823"/>
              <a:ext cx="609" cy="220"/>
            </a:xfrm>
            <a:custGeom>
              <a:avLst/>
              <a:gdLst>
                <a:gd name="T0" fmla="*/ 13 w 609"/>
                <a:gd name="T1" fmla="*/ 145 h 220"/>
                <a:gd name="T2" fmla="*/ 45 w 609"/>
                <a:gd name="T3" fmla="*/ 124 h 220"/>
                <a:gd name="T4" fmla="*/ 84 w 609"/>
                <a:gd name="T5" fmla="*/ 100 h 220"/>
                <a:gd name="T6" fmla="*/ 131 w 609"/>
                <a:gd name="T7" fmla="*/ 77 h 220"/>
                <a:gd name="T8" fmla="*/ 181 w 609"/>
                <a:gd name="T9" fmla="*/ 60 h 220"/>
                <a:gd name="T10" fmla="*/ 204 w 609"/>
                <a:gd name="T11" fmla="*/ 53 h 220"/>
                <a:gd name="T12" fmla="*/ 259 w 609"/>
                <a:gd name="T13" fmla="*/ 46 h 220"/>
                <a:gd name="T14" fmla="*/ 322 w 609"/>
                <a:gd name="T15" fmla="*/ 41 h 220"/>
                <a:gd name="T16" fmla="*/ 384 w 609"/>
                <a:gd name="T17" fmla="*/ 37 h 220"/>
                <a:gd name="T18" fmla="*/ 441 w 609"/>
                <a:gd name="T19" fmla="*/ 33 h 220"/>
                <a:gd name="T20" fmla="*/ 485 w 609"/>
                <a:gd name="T21" fmla="*/ 33 h 220"/>
                <a:gd name="T22" fmla="*/ 502 w 609"/>
                <a:gd name="T23" fmla="*/ 33 h 220"/>
                <a:gd name="T24" fmla="*/ 534 w 609"/>
                <a:gd name="T25" fmla="*/ 30 h 220"/>
                <a:gd name="T26" fmla="*/ 559 w 609"/>
                <a:gd name="T27" fmla="*/ 25 h 220"/>
                <a:gd name="T28" fmla="*/ 580 w 609"/>
                <a:gd name="T29" fmla="*/ 18 h 220"/>
                <a:gd name="T30" fmla="*/ 599 w 609"/>
                <a:gd name="T31" fmla="*/ 7 h 220"/>
                <a:gd name="T32" fmla="*/ 608 w 609"/>
                <a:gd name="T33" fmla="*/ 0 h 220"/>
                <a:gd name="T34" fmla="*/ 605 w 609"/>
                <a:gd name="T35" fmla="*/ 7 h 220"/>
                <a:gd name="T36" fmla="*/ 598 w 609"/>
                <a:gd name="T37" fmla="*/ 25 h 220"/>
                <a:gd name="T38" fmla="*/ 587 w 609"/>
                <a:gd name="T39" fmla="*/ 50 h 220"/>
                <a:gd name="T40" fmla="*/ 572 w 609"/>
                <a:gd name="T41" fmla="*/ 73 h 220"/>
                <a:gd name="T42" fmla="*/ 552 w 609"/>
                <a:gd name="T43" fmla="*/ 92 h 220"/>
                <a:gd name="T44" fmla="*/ 543 w 609"/>
                <a:gd name="T45" fmla="*/ 100 h 220"/>
                <a:gd name="T46" fmla="*/ 513 w 609"/>
                <a:gd name="T47" fmla="*/ 117 h 220"/>
                <a:gd name="T48" fmla="*/ 473 w 609"/>
                <a:gd name="T49" fmla="*/ 136 h 220"/>
                <a:gd name="T50" fmla="*/ 416 w 609"/>
                <a:gd name="T51" fmla="*/ 150 h 220"/>
                <a:gd name="T52" fmla="*/ 338 w 609"/>
                <a:gd name="T53" fmla="*/ 157 h 220"/>
                <a:gd name="T54" fmla="*/ 291 w 609"/>
                <a:gd name="T55" fmla="*/ 155 h 220"/>
                <a:gd name="T56" fmla="*/ 200 w 609"/>
                <a:gd name="T57" fmla="*/ 155 h 220"/>
                <a:gd name="T58" fmla="*/ 126 w 609"/>
                <a:gd name="T59" fmla="*/ 166 h 220"/>
                <a:gd name="T60" fmla="*/ 70 w 609"/>
                <a:gd name="T61" fmla="*/ 182 h 220"/>
                <a:gd name="T62" fmla="*/ 31 w 609"/>
                <a:gd name="T63" fmla="*/ 201 h 220"/>
                <a:gd name="T64" fmla="*/ 8 w 609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9"/>
                <a:gd name="T100" fmla="*/ 0 h 220"/>
                <a:gd name="T101" fmla="*/ 609 w 609"/>
                <a:gd name="T102" fmla="*/ 220 h 2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1" name="Freeform 160"/>
            <p:cNvSpPr>
              <a:spLocks noChangeAspect="1"/>
            </p:cNvSpPr>
            <p:nvPr/>
          </p:nvSpPr>
          <p:spPr bwMode="auto">
            <a:xfrm>
              <a:off x="3042" y="2812"/>
              <a:ext cx="608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22 w 608"/>
                <a:gd name="T15" fmla="*/ 39 h 220"/>
                <a:gd name="T16" fmla="*/ 383 w 608"/>
                <a:gd name="T17" fmla="*/ 36 h 220"/>
                <a:gd name="T18" fmla="*/ 440 w 608"/>
                <a:gd name="T19" fmla="*/ 34 h 220"/>
                <a:gd name="T20" fmla="*/ 484 w 608"/>
                <a:gd name="T21" fmla="*/ 31 h 220"/>
                <a:gd name="T22" fmla="*/ 501 w 608"/>
                <a:gd name="T23" fmla="*/ 31 h 220"/>
                <a:gd name="T24" fmla="*/ 533 w 608"/>
                <a:gd name="T25" fmla="*/ 31 h 220"/>
                <a:gd name="T26" fmla="*/ 558 w 608"/>
                <a:gd name="T27" fmla="*/ 25 h 220"/>
                <a:gd name="T28" fmla="*/ 579 w 608"/>
                <a:gd name="T29" fmla="*/ 18 h 220"/>
                <a:gd name="T30" fmla="*/ 598 w 608"/>
                <a:gd name="T31" fmla="*/ 6 h 220"/>
                <a:gd name="T32" fmla="*/ 607 w 608"/>
                <a:gd name="T33" fmla="*/ 0 h 220"/>
                <a:gd name="T34" fmla="*/ 604 w 608"/>
                <a:gd name="T35" fmla="*/ 6 h 220"/>
                <a:gd name="T36" fmla="*/ 596 w 608"/>
                <a:gd name="T37" fmla="*/ 25 h 220"/>
                <a:gd name="T38" fmla="*/ 586 w 608"/>
                <a:gd name="T39" fmla="*/ 50 h 220"/>
                <a:gd name="T40" fmla="*/ 568 w 608"/>
                <a:gd name="T41" fmla="*/ 73 h 220"/>
                <a:gd name="T42" fmla="*/ 549 w 608"/>
                <a:gd name="T43" fmla="*/ 92 h 220"/>
                <a:gd name="T44" fmla="*/ 539 w 608"/>
                <a:gd name="T45" fmla="*/ 101 h 220"/>
                <a:gd name="T46" fmla="*/ 512 w 608"/>
                <a:gd name="T47" fmla="*/ 117 h 220"/>
                <a:gd name="T48" fmla="*/ 471 w 608"/>
                <a:gd name="T49" fmla="*/ 136 h 220"/>
                <a:gd name="T50" fmla="*/ 413 w 608"/>
                <a:gd name="T51" fmla="*/ 151 h 220"/>
                <a:gd name="T52" fmla="*/ 337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8"/>
                <a:gd name="T100" fmla="*/ 0 h 220"/>
                <a:gd name="T101" fmla="*/ 608 w 608"/>
                <a:gd name="T102" fmla="*/ 220 h 2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  <a:lnTo>
                    <a:pt x="0" y="15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2" name="Freeform 161"/>
            <p:cNvSpPr>
              <a:spLocks noChangeAspect="1"/>
            </p:cNvSpPr>
            <p:nvPr/>
          </p:nvSpPr>
          <p:spPr bwMode="auto">
            <a:xfrm>
              <a:off x="3042" y="2812"/>
              <a:ext cx="608" cy="220"/>
            </a:xfrm>
            <a:custGeom>
              <a:avLst/>
              <a:gdLst>
                <a:gd name="T0" fmla="*/ 10 w 608"/>
                <a:gd name="T1" fmla="*/ 143 h 220"/>
                <a:gd name="T2" fmla="*/ 43 w 608"/>
                <a:gd name="T3" fmla="*/ 124 h 220"/>
                <a:gd name="T4" fmla="*/ 84 w 608"/>
                <a:gd name="T5" fmla="*/ 101 h 220"/>
                <a:gd name="T6" fmla="*/ 130 w 608"/>
                <a:gd name="T7" fmla="*/ 78 h 220"/>
                <a:gd name="T8" fmla="*/ 181 w 608"/>
                <a:gd name="T9" fmla="*/ 61 h 220"/>
                <a:gd name="T10" fmla="*/ 204 w 608"/>
                <a:gd name="T11" fmla="*/ 55 h 220"/>
                <a:gd name="T12" fmla="*/ 259 w 608"/>
                <a:gd name="T13" fmla="*/ 46 h 220"/>
                <a:gd name="T14" fmla="*/ 322 w 608"/>
                <a:gd name="T15" fmla="*/ 39 h 220"/>
                <a:gd name="T16" fmla="*/ 383 w 608"/>
                <a:gd name="T17" fmla="*/ 36 h 220"/>
                <a:gd name="T18" fmla="*/ 440 w 608"/>
                <a:gd name="T19" fmla="*/ 34 h 220"/>
                <a:gd name="T20" fmla="*/ 484 w 608"/>
                <a:gd name="T21" fmla="*/ 31 h 220"/>
                <a:gd name="T22" fmla="*/ 501 w 608"/>
                <a:gd name="T23" fmla="*/ 31 h 220"/>
                <a:gd name="T24" fmla="*/ 533 w 608"/>
                <a:gd name="T25" fmla="*/ 31 h 220"/>
                <a:gd name="T26" fmla="*/ 558 w 608"/>
                <a:gd name="T27" fmla="*/ 25 h 220"/>
                <a:gd name="T28" fmla="*/ 579 w 608"/>
                <a:gd name="T29" fmla="*/ 18 h 220"/>
                <a:gd name="T30" fmla="*/ 598 w 608"/>
                <a:gd name="T31" fmla="*/ 6 h 220"/>
                <a:gd name="T32" fmla="*/ 607 w 608"/>
                <a:gd name="T33" fmla="*/ 0 h 220"/>
                <a:gd name="T34" fmla="*/ 604 w 608"/>
                <a:gd name="T35" fmla="*/ 6 h 220"/>
                <a:gd name="T36" fmla="*/ 596 w 608"/>
                <a:gd name="T37" fmla="*/ 25 h 220"/>
                <a:gd name="T38" fmla="*/ 586 w 608"/>
                <a:gd name="T39" fmla="*/ 50 h 220"/>
                <a:gd name="T40" fmla="*/ 568 w 608"/>
                <a:gd name="T41" fmla="*/ 73 h 220"/>
                <a:gd name="T42" fmla="*/ 549 w 608"/>
                <a:gd name="T43" fmla="*/ 92 h 220"/>
                <a:gd name="T44" fmla="*/ 539 w 608"/>
                <a:gd name="T45" fmla="*/ 101 h 220"/>
                <a:gd name="T46" fmla="*/ 512 w 608"/>
                <a:gd name="T47" fmla="*/ 117 h 220"/>
                <a:gd name="T48" fmla="*/ 471 w 608"/>
                <a:gd name="T49" fmla="*/ 136 h 220"/>
                <a:gd name="T50" fmla="*/ 413 w 608"/>
                <a:gd name="T51" fmla="*/ 151 h 220"/>
                <a:gd name="T52" fmla="*/ 337 w 608"/>
                <a:gd name="T53" fmla="*/ 156 h 220"/>
                <a:gd name="T54" fmla="*/ 291 w 608"/>
                <a:gd name="T55" fmla="*/ 156 h 220"/>
                <a:gd name="T56" fmla="*/ 197 w 608"/>
                <a:gd name="T57" fmla="*/ 156 h 220"/>
                <a:gd name="T58" fmla="*/ 126 w 608"/>
                <a:gd name="T59" fmla="*/ 163 h 220"/>
                <a:gd name="T60" fmla="*/ 69 w 608"/>
                <a:gd name="T61" fmla="*/ 183 h 220"/>
                <a:gd name="T62" fmla="*/ 31 w 608"/>
                <a:gd name="T63" fmla="*/ 202 h 220"/>
                <a:gd name="T64" fmla="*/ 6 w 608"/>
                <a:gd name="T65" fmla="*/ 219 h 2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08"/>
                <a:gd name="T100" fmla="*/ 0 h 220"/>
                <a:gd name="T101" fmla="*/ 608 w 608"/>
                <a:gd name="T102" fmla="*/ 220 h 2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3" name="Freeform 162"/>
            <p:cNvSpPr>
              <a:spLocks noChangeAspect="1"/>
            </p:cNvSpPr>
            <p:nvPr/>
          </p:nvSpPr>
          <p:spPr bwMode="auto">
            <a:xfrm>
              <a:off x="3054" y="2939"/>
              <a:ext cx="482" cy="146"/>
            </a:xfrm>
            <a:custGeom>
              <a:avLst/>
              <a:gdLst>
                <a:gd name="T0" fmla="*/ 0 w 482"/>
                <a:gd name="T1" fmla="*/ 82 h 146"/>
                <a:gd name="T2" fmla="*/ 7 w 482"/>
                <a:gd name="T3" fmla="*/ 75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77 h 146"/>
                <a:gd name="T82" fmla="*/ 331 w 482"/>
                <a:gd name="T83" fmla="*/ 92 h 146"/>
                <a:gd name="T84" fmla="*/ 303 w 482"/>
                <a:gd name="T85" fmla="*/ 103 h 146"/>
                <a:gd name="T86" fmla="*/ 280 w 482"/>
                <a:gd name="T87" fmla="*/ 110 h 146"/>
                <a:gd name="T88" fmla="*/ 280 w 482"/>
                <a:gd name="T89" fmla="*/ 110 h 146"/>
                <a:gd name="T90" fmla="*/ 255 w 482"/>
                <a:gd name="T91" fmla="*/ 117 h 146"/>
                <a:gd name="T92" fmla="*/ 227 w 482"/>
                <a:gd name="T93" fmla="*/ 124 h 146"/>
                <a:gd name="T94" fmla="*/ 200 w 482"/>
                <a:gd name="T95" fmla="*/ 130 h 146"/>
                <a:gd name="T96" fmla="*/ 170 w 482"/>
                <a:gd name="T97" fmla="*/ 134 h 146"/>
                <a:gd name="T98" fmla="*/ 140 w 482"/>
                <a:gd name="T99" fmla="*/ 140 h 146"/>
                <a:gd name="T100" fmla="*/ 113 w 482"/>
                <a:gd name="T101" fmla="*/ 142 h 146"/>
                <a:gd name="T102" fmla="*/ 88 w 482"/>
                <a:gd name="T103" fmla="*/ 145 h 146"/>
                <a:gd name="T104" fmla="*/ 62 w 482"/>
                <a:gd name="T105" fmla="*/ 145 h 146"/>
                <a:gd name="T106" fmla="*/ 41 w 482"/>
                <a:gd name="T107" fmla="*/ 140 h 146"/>
                <a:gd name="T108" fmla="*/ 27 w 482"/>
                <a:gd name="T109" fmla="*/ 131 h 146"/>
                <a:gd name="T110" fmla="*/ 0 w 482"/>
                <a:gd name="T111" fmla="*/ 82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82"/>
                <a:gd name="T169" fmla="*/ 0 h 146"/>
                <a:gd name="T170" fmla="*/ 482 w 482"/>
                <a:gd name="T171" fmla="*/ 146 h 14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  <a:lnTo>
                    <a:pt x="0" y="8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4" name="Freeform 163"/>
            <p:cNvSpPr>
              <a:spLocks noChangeAspect="1"/>
            </p:cNvSpPr>
            <p:nvPr/>
          </p:nvSpPr>
          <p:spPr bwMode="auto">
            <a:xfrm>
              <a:off x="3054" y="2939"/>
              <a:ext cx="482" cy="146"/>
            </a:xfrm>
            <a:custGeom>
              <a:avLst/>
              <a:gdLst>
                <a:gd name="T0" fmla="*/ 0 w 482"/>
                <a:gd name="T1" fmla="*/ 82 h 146"/>
                <a:gd name="T2" fmla="*/ 7 w 482"/>
                <a:gd name="T3" fmla="*/ 75 h 146"/>
                <a:gd name="T4" fmla="*/ 16 w 482"/>
                <a:gd name="T5" fmla="*/ 69 h 146"/>
                <a:gd name="T6" fmla="*/ 27 w 482"/>
                <a:gd name="T7" fmla="*/ 60 h 146"/>
                <a:gd name="T8" fmla="*/ 37 w 482"/>
                <a:gd name="T9" fmla="*/ 52 h 146"/>
                <a:gd name="T10" fmla="*/ 48 w 482"/>
                <a:gd name="T11" fmla="*/ 46 h 146"/>
                <a:gd name="T12" fmla="*/ 60 w 482"/>
                <a:gd name="T13" fmla="*/ 37 h 146"/>
                <a:gd name="T14" fmla="*/ 71 w 482"/>
                <a:gd name="T15" fmla="*/ 31 h 146"/>
                <a:gd name="T16" fmla="*/ 85 w 482"/>
                <a:gd name="T17" fmla="*/ 25 h 146"/>
                <a:gd name="T18" fmla="*/ 101 w 482"/>
                <a:gd name="T19" fmla="*/ 20 h 146"/>
                <a:gd name="T20" fmla="*/ 115 w 482"/>
                <a:gd name="T21" fmla="*/ 16 h 146"/>
                <a:gd name="T22" fmla="*/ 115 w 482"/>
                <a:gd name="T23" fmla="*/ 16 h 146"/>
                <a:gd name="T24" fmla="*/ 134 w 482"/>
                <a:gd name="T25" fmla="*/ 16 h 146"/>
                <a:gd name="T26" fmla="*/ 156 w 482"/>
                <a:gd name="T27" fmla="*/ 14 h 146"/>
                <a:gd name="T28" fmla="*/ 179 w 482"/>
                <a:gd name="T29" fmla="*/ 14 h 146"/>
                <a:gd name="T30" fmla="*/ 206 w 482"/>
                <a:gd name="T31" fmla="*/ 16 h 146"/>
                <a:gd name="T32" fmla="*/ 233 w 482"/>
                <a:gd name="T33" fmla="*/ 16 h 146"/>
                <a:gd name="T34" fmla="*/ 260 w 482"/>
                <a:gd name="T35" fmla="*/ 16 h 146"/>
                <a:gd name="T36" fmla="*/ 286 w 482"/>
                <a:gd name="T37" fmla="*/ 18 h 146"/>
                <a:gd name="T38" fmla="*/ 307 w 482"/>
                <a:gd name="T39" fmla="*/ 18 h 146"/>
                <a:gd name="T40" fmla="*/ 329 w 482"/>
                <a:gd name="T41" fmla="*/ 18 h 146"/>
                <a:gd name="T42" fmla="*/ 343 w 482"/>
                <a:gd name="T43" fmla="*/ 16 h 146"/>
                <a:gd name="T44" fmla="*/ 343 w 482"/>
                <a:gd name="T45" fmla="*/ 16 h 146"/>
                <a:gd name="T46" fmla="*/ 356 w 482"/>
                <a:gd name="T47" fmla="*/ 16 h 146"/>
                <a:gd name="T48" fmla="*/ 368 w 482"/>
                <a:gd name="T49" fmla="*/ 16 h 146"/>
                <a:gd name="T50" fmla="*/ 383 w 482"/>
                <a:gd name="T51" fmla="*/ 14 h 146"/>
                <a:gd name="T52" fmla="*/ 398 w 482"/>
                <a:gd name="T53" fmla="*/ 14 h 146"/>
                <a:gd name="T54" fmla="*/ 410 w 482"/>
                <a:gd name="T55" fmla="*/ 12 h 146"/>
                <a:gd name="T56" fmla="*/ 425 w 482"/>
                <a:gd name="T57" fmla="*/ 12 h 146"/>
                <a:gd name="T58" fmla="*/ 440 w 482"/>
                <a:gd name="T59" fmla="*/ 8 h 146"/>
                <a:gd name="T60" fmla="*/ 455 w 482"/>
                <a:gd name="T61" fmla="*/ 6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8 w 482"/>
                <a:gd name="T69" fmla="*/ 2 h 146"/>
                <a:gd name="T70" fmla="*/ 467 w 482"/>
                <a:gd name="T71" fmla="*/ 8 h 146"/>
                <a:gd name="T72" fmla="*/ 453 w 482"/>
                <a:gd name="T73" fmla="*/ 20 h 146"/>
                <a:gd name="T74" fmla="*/ 432 w 482"/>
                <a:gd name="T75" fmla="*/ 34 h 146"/>
                <a:gd name="T76" fmla="*/ 410 w 482"/>
                <a:gd name="T77" fmla="*/ 48 h 146"/>
                <a:gd name="T78" fmla="*/ 385 w 482"/>
                <a:gd name="T79" fmla="*/ 64 h 146"/>
                <a:gd name="T80" fmla="*/ 357 w 482"/>
                <a:gd name="T81" fmla="*/ 77 h 146"/>
                <a:gd name="T82" fmla="*/ 331 w 482"/>
                <a:gd name="T83" fmla="*/ 92 h 146"/>
                <a:gd name="T84" fmla="*/ 303 w 482"/>
                <a:gd name="T85" fmla="*/ 103 h 146"/>
                <a:gd name="T86" fmla="*/ 280 w 482"/>
                <a:gd name="T87" fmla="*/ 110 h 146"/>
                <a:gd name="T88" fmla="*/ 280 w 482"/>
                <a:gd name="T89" fmla="*/ 110 h 146"/>
                <a:gd name="T90" fmla="*/ 255 w 482"/>
                <a:gd name="T91" fmla="*/ 117 h 146"/>
                <a:gd name="T92" fmla="*/ 227 w 482"/>
                <a:gd name="T93" fmla="*/ 124 h 146"/>
                <a:gd name="T94" fmla="*/ 200 w 482"/>
                <a:gd name="T95" fmla="*/ 130 h 146"/>
                <a:gd name="T96" fmla="*/ 170 w 482"/>
                <a:gd name="T97" fmla="*/ 134 h 146"/>
                <a:gd name="T98" fmla="*/ 140 w 482"/>
                <a:gd name="T99" fmla="*/ 140 h 146"/>
                <a:gd name="T100" fmla="*/ 113 w 482"/>
                <a:gd name="T101" fmla="*/ 142 h 146"/>
                <a:gd name="T102" fmla="*/ 88 w 482"/>
                <a:gd name="T103" fmla="*/ 145 h 146"/>
                <a:gd name="T104" fmla="*/ 62 w 482"/>
                <a:gd name="T105" fmla="*/ 145 h 146"/>
                <a:gd name="T106" fmla="*/ 41 w 482"/>
                <a:gd name="T107" fmla="*/ 140 h 146"/>
                <a:gd name="T108" fmla="*/ 27 w 482"/>
                <a:gd name="T109" fmla="*/ 131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2"/>
                <a:gd name="T166" fmla="*/ 0 h 146"/>
                <a:gd name="T167" fmla="*/ 482 w 482"/>
                <a:gd name="T168" fmla="*/ 146 h 14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5" name="Freeform 164"/>
            <p:cNvSpPr>
              <a:spLocks noChangeAspect="1"/>
            </p:cNvSpPr>
            <p:nvPr/>
          </p:nvSpPr>
          <p:spPr bwMode="auto">
            <a:xfrm>
              <a:off x="3047" y="2930"/>
              <a:ext cx="482" cy="146"/>
            </a:xfrm>
            <a:custGeom>
              <a:avLst/>
              <a:gdLst>
                <a:gd name="T0" fmla="*/ 0 w 482"/>
                <a:gd name="T1" fmla="*/ 82 h 146"/>
                <a:gd name="T2" fmla="*/ 8 w 482"/>
                <a:gd name="T3" fmla="*/ 75 h 146"/>
                <a:gd name="T4" fmla="*/ 16 w 482"/>
                <a:gd name="T5" fmla="*/ 69 h 146"/>
                <a:gd name="T6" fmla="*/ 25 w 482"/>
                <a:gd name="T7" fmla="*/ 61 h 146"/>
                <a:gd name="T8" fmla="*/ 36 w 482"/>
                <a:gd name="T9" fmla="*/ 54 h 146"/>
                <a:gd name="T10" fmla="*/ 48 w 482"/>
                <a:gd name="T11" fmla="*/ 46 h 146"/>
                <a:gd name="T12" fmla="*/ 59 w 482"/>
                <a:gd name="T13" fmla="*/ 38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33 w 482"/>
                <a:gd name="T25" fmla="*/ 17 h 146"/>
                <a:gd name="T26" fmla="*/ 154 w 482"/>
                <a:gd name="T27" fmla="*/ 17 h 146"/>
                <a:gd name="T28" fmla="*/ 179 w 482"/>
                <a:gd name="T29" fmla="*/ 17 h 146"/>
                <a:gd name="T30" fmla="*/ 206 w 482"/>
                <a:gd name="T31" fmla="*/ 17 h 146"/>
                <a:gd name="T32" fmla="*/ 232 w 482"/>
                <a:gd name="T33" fmla="*/ 17 h 146"/>
                <a:gd name="T34" fmla="*/ 259 w 482"/>
                <a:gd name="T35" fmla="*/ 18 h 146"/>
                <a:gd name="T36" fmla="*/ 285 w 482"/>
                <a:gd name="T37" fmla="*/ 18 h 146"/>
                <a:gd name="T38" fmla="*/ 308 w 482"/>
                <a:gd name="T39" fmla="*/ 18 h 146"/>
                <a:gd name="T40" fmla="*/ 326 w 482"/>
                <a:gd name="T41" fmla="*/ 18 h 146"/>
                <a:gd name="T42" fmla="*/ 341 w 482"/>
                <a:gd name="T43" fmla="*/ 18 h 146"/>
                <a:gd name="T44" fmla="*/ 341 w 482"/>
                <a:gd name="T45" fmla="*/ 18 h 146"/>
                <a:gd name="T46" fmla="*/ 354 w 482"/>
                <a:gd name="T47" fmla="*/ 17 h 146"/>
                <a:gd name="T48" fmla="*/ 368 w 482"/>
                <a:gd name="T49" fmla="*/ 17 h 146"/>
                <a:gd name="T50" fmla="*/ 381 w 482"/>
                <a:gd name="T51" fmla="*/ 17 h 146"/>
                <a:gd name="T52" fmla="*/ 396 w 482"/>
                <a:gd name="T53" fmla="*/ 15 h 146"/>
                <a:gd name="T54" fmla="*/ 411 w 482"/>
                <a:gd name="T55" fmla="*/ 15 h 146"/>
                <a:gd name="T56" fmla="*/ 425 w 482"/>
                <a:gd name="T57" fmla="*/ 13 h 146"/>
                <a:gd name="T58" fmla="*/ 440 w 482"/>
                <a:gd name="T59" fmla="*/ 10 h 146"/>
                <a:gd name="T60" fmla="*/ 453 w 482"/>
                <a:gd name="T61" fmla="*/ 8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6 w 482"/>
                <a:gd name="T69" fmla="*/ 4 h 146"/>
                <a:gd name="T70" fmla="*/ 465 w 482"/>
                <a:gd name="T71" fmla="*/ 10 h 146"/>
                <a:gd name="T72" fmla="*/ 451 w 482"/>
                <a:gd name="T73" fmla="*/ 20 h 146"/>
                <a:gd name="T74" fmla="*/ 432 w 482"/>
                <a:gd name="T75" fmla="*/ 34 h 146"/>
                <a:gd name="T76" fmla="*/ 409 w 482"/>
                <a:gd name="T77" fmla="*/ 48 h 146"/>
                <a:gd name="T78" fmla="*/ 384 w 482"/>
                <a:gd name="T79" fmla="*/ 65 h 146"/>
                <a:gd name="T80" fmla="*/ 356 w 482"/>
                <a:gd name="T81" fmla="*/ 80 h 146"/>
                <a:gd name="T82" fmla="*/ 329 w 482"/>
                <a:gd name="T83" fmla="*/ 94 h 146"/>
                <a:gd name="T84" fmla="*/ 303 w 482"/>
                <a:gd name="T85" fmla="*/ 105 h 146"/>
                <a:gd name="T86" fmla="*/ 278 w 482"/>
                <a:gd name="T87" fmla="*/ 112 h 146"/>
                <a:gd name="T88" fmla="*/ 278 w 482"/>
                <a:gd name="T89" fmla="*/ 112 h 146"/>
                <a:gd name="T90" fmla="*/ 255 w 482"/>
                <a:gd name="T91" fmla="*/ 117 h 146"/>
                <a:gd name="T92" fmla="*/ 227 w 482"/>
                <a:gd name="T93" fmla="*/ 124 h 146"/>
                <a:gd name="T94" fmla="*/ 198 w 482"/>
                <a:gd name="T95" fmla="*/ 130 h 146"/>
                <a:gd name="T96" fmla="*/ 168 w 482"/>
                <a:gd name="T97" fmla="*/ 137 h 146"/>
                <a:gd name="T98" fmla="*/ 140 w 482"/>
                <a:gd name="T99" fmla="*/ 140 h 146"/>
                <a:gd name="T100" fmla="*/ 113 w 482"/>
                <a:gd name="T101" fmla="*/ 145 h 146"/>
                <a:gd name="T102" fmla="*/ 86 w 482"/>
                <a:gd name="T103" fmla="*/ 145 h 146"/>
                <a:gd name="T104" fmla="*/ 62 w 482"/>
                <a:gd name="T105" fmla="*/ 145 h 146"/>
                <a:gd name="T106" fmla="*/ 41 w 482"/>
                <a:gd name="T107" fmla="*/ 140 h 146"/>
                <a:gd name="T108" fmla="*/ 25 w 482"/>
                <a:gd name="T109" fmla="*/ 135 h 146"/>
                <a:gd name="T110" fmla="*/ 0 w 482"/>
                <a:gd name="T111" fmla="*/ 82 h 14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82"/>
                <a:gd name="T169" fmla="*/ 0 h 146"/>
                <a:gd name="T170" fmla="*/ 482 w 482"/>
                <a:gd name="T171" fmla="*/ 146 h 14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  <a:lnTo>
                    <a:pt x="0" y="8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6" name="Freeform 165"/>
            <p:cNvSpPr>
              <a:spLocks noChangeAspect="1"/>
            </p:cNvSpPr>
            <p:nvPr/>
          </p:nvSpPr>
          <p:spPr bwMode="auto">
            <a:xfrm>
              <a:off x="3047" y="2930"/>
              <a:ext cx="482" cy="146"/>
            </a:xfrm>
            <a:custGeom>
              <a:avLst/>
              <a:gdLst>
                <a:gd name="T0" fmla="*/ 0 w 482"/>
                <a:gd name="T1" fmla="*/ 82 h 146"/>
                <a:gd name="T2" fmla="*/ 8 w 482"/>
                <a:gd name="T3" fmla="*/ 75 h 146"/>
                <a:gd name="T4" fmla="*/ 16 w 482"/>
                <a:gd name="T5" fmla="*/ 69 h 146"/>
                <a:gd name="T6" fmla="*/ 25 w 482"/>
                <a:gd name="T7" fmla="*/ 61 h 146"/>
                <a:gd name="T8" fmla="*/ 36 w 482"/>
                <a:gd name="T9" fmla="*/ 54 h 146"/>
                <a:gd name="T10" fmla="*/ 48 w 482"/>
                <a:gd name="T11" fmla="*/ 46 h 146"/>
                <a:gd name="T12" fmla="*/ 59 w 482"/>
                <a:gd name="T13" fmla="*/ 38 h 146"/>
                <a:gd name="T14" fmla="*/ 71 w 482"/>
                <a:gd name="T15" fmla="*/ 34 h 146"/>
                <a:gd name="T16" fmla="*/ 86 w 482"/>
                <a:gd name="T17" fmla="*/ 27 h 146"/>
                <a:gd name="T18" fmla="*/ 101 w 482"/>
                <a:gd name="T19" fmla="*/ 20 h 146"/>
                <a:gd name="T20" fmla="*/ 115 w 482"/>
                <a:gd name="T21" fmla="*/ 18 h 146"/>
                <a:gd name="T22" fmla="*/ 115 w 482"/>
                <a:gd name="T23" fmla="*/ 18 h 146"/>
                <a:gd name="T24" fmla="*/ 133 w 482"/>
                <a:gd name="T25" fmla="*/ 17 h 146"/>
                <a:gd name="T26" fmla="*/ 154 w 482"/>
                <a:gd name="T27" fmla="*/ 17 h 146"/>
                <a:gd name="T28" fmla="*/ 179 w 482"/>
                <a:gd name="T29" fmla="*/ 17 h 146"/>
                <a:gd name="T30" fmla="*/ 206 w 482"/>
                <a:gd name="T31" fmla="*/ 17 h 146"/>
                <a:gd name="T32" fmla="*/ 232 w 482"/>
                <a:gd name="T33" fmla="*/ 17 h 146"/>
                <a:gd name="T34" fmla="*/ 259 w 482"/>
                <a:gd name="T35" fmla="*/ 18 h 146"/>
                <a:gd name="T36" fmla="*/ 285 w 482"/>
                <a:gd name="T37" fmla="*/ 18 h 146"/>
                <a:gd name="T38" fmla="*/ 308 w 482"/>
                <a:gd name="T39" fmla="*/ 18 h 146"/>
                <a:gd name="T40" fmla="*/ 326 w 482"/>
                <a:gd name="T41" fmla="*/ 18 h 146"/>
                <a:gd name="T42" fmla="*/ 341 w 482"/>
                <a:gd name="T43" fmla="*/ 18 h 146"/>
                <a:gd name="T44" fmla="*/ 341 w 482"/>
                <a:gd name="T45" fmla="*/ 18 h 146"/>
                <a:gd name="T46" fmla="*/ 354 w 482"/>
                <a:gd name="T47" fmla="*/ 17 h 146"/>
                <a:gd name="T48" fmla="*/ 368 w 482"/>
                <a:gd name="T49" fmla="*/ 17 h 146"/>
                <a:gd name="T50" fmla="*/ 381 w 482"/>
                <a:gd name="T51" fmla="*/ 17 h 146"/>
                <a:gd name="T52" fmla="*/ 396 w 482"/>
                <a:gd name="T53" fmla="*/ 15 h 146"/>
                <a:gd name="T54" fmla="*/ 411 w 482"/>
                <a:gd name="T55" fmla="*/ 15 h 146"/>
                <a:gd name="T56" fmla="*/ 425 w 482"/>
                <a:gd name="T57" fmla="*/ 13 h 146"/>
                <a:gd name="T58" fmla="*/ 440 w 482"/>
                <a:gd name="T59" fmla="*/ 10 h 146"/>
                <a:gd name="T60" fmla="*/ 453 w 482"/>
                <a:gd name="T61" fmla="*/ 8 h 146"/>
                <a:gd name="T62" fmla="*/ 467 w 482"/>
                <a:gd name="T63" fmla="*/ 4 h 146"/>
                <a:gd name="T64" fmla="*/ 481 w 482"/>
                <a:gd name="T65" fmla="*/ 0 h 146"/>
                <a:gd name="T66" fmla="*/ 481 w 482"/>
                <a:gd name="T67" fmla="*/ 0 h 146"/>
                <a:gd name="T68" fmla="*/ 476 w 482"/>
                <a:gd name="T69" fmla="*/ 4 h 146"/>
                <a:gd name="T70" fmla="*/ 465 w 482"/>
                <a:gd name="T71" fmla="*/ 10 h 146"/>
                <a:gd name="T72" fmla="*/ 451 w 482"/>
                <a:gd name="T73" fmla="*/ 20 h 146"/>
                <a:gd name="T74" fmla="*/ 432 w 482"/>
                <a:gd name="T75" fmla="*/ 34 h 146"/>
                <a:gd name="T76" fmla="*/ 409 w 482"/>
                <a:gd name="T77" fmla="*/ 48 h 146"/>
                <a:gd name="T78" fmla="*/ 384 w 482"/>
                <a:gd name="T79" fmla="*/ 65 h 146"/>
                <a:gd name="T80" fmla="*/ 356 w 482"/>
                <a:gd name="T81" fmla="*/ 80 h 146"/>
                <a:gd name="T82" fmla="*/ 329 w 482"/>
                <a:gd name="T83" fmla="*/ 94 h 146"/>
                <a:gd name="T84" fmla="*/ 303 w 482"/>
                <a:gd name="T85" fmla="*/ 105 h 146"/>
                <a:gd name="T86" fmla="*/ 278 w 482"/>
                <a:gd name="T87" fmla="*/ 112 h 146"/>
                <a:gd name="T88" fmla="*/ 278 w 482"/>
                <a:gd name="T89" fmla="*/ 112 h 146"/>
                <a:gd name="T90" fmla="*/ 255 w 482"/>
                <a:gd name="T91" fmla="*/ 117 h 146"/>
                <a:gd name="T92" fmla="*/ 227 w 482"/>
                <a:gd name="T93" fmla="*/ 124 h 146"/>
                <a:gd name="T94" fmla="*/ 198 w 482"/>
                <a:gd name="T95" fmla="*/ 130 h 146"/>
                <a:gd name="T96" fmla="*/ 168 w 482"/>
                <a:gd name="T97" fmla="*/ 137 h 146"/>
                <a:gd name="T98" fmla="*/ 140 w 482"/>
                <a:gd name="T99" fmla="*/ 140 h 146"/>
                <a:gd name="T100" fmla="*/ 113 w 482"/>
                <a:gd name="T101" fmla="*/ 145 h 146"/>
                <a:gd name="T102" fmla="*/ 86 w 482"/>
                <a:gd name="T103" fmla="*/ 145 h 146"/>
                <a:gd name="T104" fmla="*/ 62 w 482"/>
                <a:gd name="T105" fmla="*/ 145 h 146"/>
                <a:gd name="T106" fmla="*/ 41 w 482"/>
                <a:gd name="T107" fmla="*/ 140 h 146"/>
                <a:gd name="T108" fmla="*/ 25 w 482"/>
                <a:gd name="T109" fmla="*/ 135 h 14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2"/>
                <a:gd name="T166" fmla="*/ 0 h 146"/>
                <a:gd name="T167" fmla="*/ 482 w 482"/>
                <a:gd name="T168" fmla="*/ 146 h 14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7" name="Freeform 166"/>
            <p:cNvSpPr>
              <a:spLocks noChangeAspect="1"/>
            </p:cNvSpPr>
            <p:nvPr/>
          </p:nvSpPr>
          <p:spPr bwMode="auto">
            <a:xfrm>
              <a:off x="3710" y="1708"/>
              <a:ext cx="113" cy="389"/>
            </a:xfrm>
            <a:custGeom>
              <a:avLst/>
              <a:gdLst>
                <a:gd name="T0" fmla="*/ 78 w 113"/>
                <a:gd name="T1" fmla="*/ 388 h 389"/>
                <a:gd name="T2" fmla="*/ 84 w 113"/>
                <a:gd name="T3" fmla="*/ 367 h 389"/>
                <a:gd name="T4" fmla="*/ 93 w 113"/>
                <a:gd name="T5" fmla="*/ 337 h 389"/>
                <a:gd name="T6" fmla="*/ 99 w 113"/>
                <a:gd name="T7" fmla="*/ 302 h 389"/>
                <a:gd name="T8" fmla="*/ 105 w 113"/>
                <a:gd name="T9" fmla="*/ 261 h 389"/>
                <a:gd name="T10" fmla="*/ 109 w 113"/>
                <a:gd name="T11" fmla="*/ 219 h 389"/>
                <a:gd name="T12" fmla="*/ 112 w 113"/>
                <a:gd name="T13" fmla="*/ 173 h 389"/>
                <a:gd name="T14" fmla="*/ 107 w 113"/>
                <a:gd name="T15" fmla="*/ 126 h 389"/>
                <a:gd name="T16" fmla="*/ 99 w 113"/>
                <a:gd name="T17" fmla="*/ 82 h 389"/>
                <a:gd name="T18" fmla="*/ 84 w 113"/>
                <a:gd name="T19" fmla="*/ 40 h 389"/>
                <a:gd name="T20" fmla="*/ 63 w 113"/>
                <a:gd name="T21" fmla="*/ 0 h 389"/>
                <a:gd name="T22" fmla="*/ 63 w 113"/>
                <a:gd name="T23" fmla="*/ 0 h 389"/>
                <a:gd name="T24" fmla="*/ 63 w 113"/>
                <a:gd name="T25" fmla="*/ 2 h 389"/>
                <a:gd name="T26" fmla="*/ 58 w 113"/>
                <a:gd name="T27" fmla="*/ 8 h 389"/>
                <a:gd name="T28" fmla="*/ 51 w 113"/>
                <a:gd name="T29" fmla="*/ 15 h 389"/>
                <a:gd name="T30" fmla="*/ 44 w 113"/>
                <a:gd name="T31" fmla="*/ 27 h 389"/>
                <a:gd name="T32" fmla="*/ 33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78 w 113"/>
                <a:gd name="T45" fmla="*/ 388 h 38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3"/>
                <a:gd name="T70" fmla="*/ 0 h 389"/>
                <a:gd name="T71" fmla="*/ 113 w 113"/>
                <a:gd name="T72" fmla="*/ 389 h 38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  <a:lnTo>
                    <a:pt x="78" y="38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8" name="Freeform 167"/>
            <p:cNvSpPr>
              <a:spLocks noChangeAspect="1"/>
            </p:cNvSpPr>
            <p:nvPr/>
          </p:nvSpPr>
          <p:spPr bwMode="auto">
            <a:xfrm>
              <a:off x="3710" y="1708"/>
              <a:ext cx="113" cy="389"/>
            </a:xfrm>
            <a:custGeom>
              <a:avLst/>
              <a:gdLst>
                <a:gd name="T0" fmla="*/ 78 w 113"/>
                <a:gd name="T1" fmla="*/ 388 h 389"/>
                <a:gd name="T2" fmla="*/ 84 w 113"/>
                <a:gd name="T3" fmla="*/ 367 h 389"/>
                <a:gd name="T4" fmla="*/ 93 w 113"/>
                <a:gd name="T5" fmla="*/ 337 h 389"/>
                <a:gd name="T6" fmla="*/ 99 w 113"/>
                <a:gd name="T7" fmla="*/ 302 h 389"/>
                <a:gd name="T8" fmla="*/ 105 w 113"/>
                <a:gd name="T9" fmla="*/ 261 h 389"/>
                <a:gd name="T10" fmla="*/ 109 w 113"/>
                <a:gd name="T11" fmla="*/ 219 h 389"/>
                <a:gd name="T12" fmla="*/ 112 w 113"/>
                <a:gd name="T13" fmla="*/ 173 h 389"/>
                <a:gd name="T14" fmla="*/ 107 w 113"/>
                <a:gd name="T15" fmla="*/ 126 h 389"/>
                <a:gd name="T16" fmla="*/ 99 w 113"/>
                <a:gd name="T17" fmla="*/ 82 h 389"/>
                <a:gd name="T18" fmla="*/ 84 w 113"/>
                <a:gd name="T19" fmla="*/ 40 h 389"/>
                <a:gd name="T20" fmla="*/ 63 w 113"/>
                <a:gd name="T21" fmla="*/ 0 h 389"/>
                <a:gd name="T22" fmla="*/ 63 w 113"/>
                <a:gd name="T23" fmla="*/ 0 h 389"/>
                <a:gd name="T24" fmla="*/ 63 w 113"/>
                <a:gd name="T25" fmla="*/ 2 h 389"/>
                <a:gd name="T26" fmla="*/ 58 w 113"/>
                <a:gd name="T27" fmla="*/ 8 h 389"/>
                <a:gd name="T28" fmla="*/ 51 w 113"/>
                <a:gd name="T29" fmla="*/ 15 h 389"/>
                <a:gd name="T30" fmla="*/ 44 w 113"/>
                <a:gd name="T31" fmla="*/ 27 h 389"/>
                <a:gd name="T32" fmla="*/ 33 w 113"/>
                <a:gd name="T33" fmla="*/ 40 h 389"/>
                <a:gd name="T34" fmla="*/ 25 w 113"/>
                <a:gd name="T35" fmla="*/ 57 h 389"/>
                <a:gd name="T36" fmla="*/ 16 w 113"/>
                <a:gd name="T37" fmla="*/ 76 h 389"/>
                <a:gd name="T38" fmla="*/ 9 w 113"/>
                <a:gd name="T39" fmla="*/ 94 h 389"/>
                <a:gd name="T40" fmla="*/ 3 w 113"/>
                <a:gd name="T41" fmla="*/ 117 h 389"/>
                <a:gd name="T42" fmla="*/ 0 w 113"/>
                <a:gd name="T43" fmla="*/ 143 h 3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3"/>
                <a:gd name="T67" fmla="*/ 0 h 389"/>
                <a:gd name="T68" fmla="*/ 113 w 113"/>
                <a:gd name="T69" fmla="*/ 389 h 38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9" name="Freeform 168"/>
            <p:cNvSpPr>
              <a:spLocks noChangeAspect="1"/>
            </p:cNvSpPr>
            <p:nvPr/>
          </p:nvSpPr>
          <p:spPr bwMode="auto">
            <a:xfrm>
              <a:off x="3605" y="1557"/>
              <a:ext cx="148" cy="332"/>
            </a:xfrm>
            <a:custGeom>
              <a:avLst/>
              <a:gdLst>
                <a:gd name="T0" fmla="*/ 140 w 148"/>
                <a:gd name="T1" fmla="*/ 331 h 332"/>
                <a:gd name="T2" fmla="*/ 144 w 148"/>
                <a:gd name="T3" fmla="*/ 310 h 332"/>
                <a:gd name="T4" fmla="*/ 147 w 148"/>
                <a:gd name="T5" fmla="*/ 280 h 332"/>
                <a:gd name="T6" fmla="*/ 147 w 148"/>
                <a:gd name="T7" fmla="*/ 248 h 332"/>
                <a:gd name="T8" fmla="*/ 147 w 148"/>
                <a:gd name="T9" fmla="*/ 213 h 332"/>
                <a:gd name="T10" fmla="*/ 144 w 148"/>
                <a:gd name="T11" fmla="*/ 174 h 332"/>
                <a:gd name="T12" fmla="*/ 136 w 148"/>
                <a:gd name="T13" fmla="*/ 137 h 332"/>
                <a:gd name="T14" fmla="*/ 128 w 148"/>
                <a:gd name="T15" fmla="*/ 98 h 332"/>
                <a:gd name="T16" fmla="*/ 110 w 148"/>
                <a:gd name="T17" fmla="*/ 61 h 332"/>
                <a:gd name="T18" fmla="*/ 92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140 w 148"/>
                <a:gd name="T45" fmla="*/ 331 h 33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8"/>
                <a:gd name="T70" fmla="*/ 0 h 332"/>
                <a:gd name="T71" fmla="*/ 148 w 148"/>
                <a:gd name="T72" fmla="*/ 332 h 33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  <a:lnTo>
                    <a:pt x="140" y="33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0" name="Freeform 169"/>
            <p:cNvSpPr>
              <a:spLocks noChangeAspect="1"/>
            </p:cNvSpPr>
            <p:nvPr/>
          </p:nvSpPr>
          <p:spPr bwMode="auto">
            <a:xfrm>
              <a:off x="3605" y="1557"/>
              <a:ext cx="148" cy="332"/>
            </a:xfrm>
            <a:custGeom>
              <a:avLst/>
              <a:gdLst>
                <a:gd name="T0" fmla="*/ 140 w 148"/>
                <a:gd name="T1" fmla="*/ 331 h 332"/>
                <a:gd name="T2" fmla="*/ 144 w 148"/>
                <a:gd name="T3" fmla="*/ 310 h 332"/>
                <a:gd name="T4" fmla="*/ 147 w 148"/>
                <a:gd name="T5" fmla="*/ 280 h 332"/>
                <a:gd name="T6" fmla="*/ 147 w 148"/>
                <a:gd name="T7" fmla="*/ 248 h 332"/>
                <a:gd name="T8" fmla="*/ 147 w 148"/>
                <a:gd name="T9" fmla="*/ 213 h 332"/>
                <a:gd name="T10" fmla="*/ 144 w 148"/>
                <a:gd name="T11" fmla="*/ 174 h 332"/>
                <a:gd name="T12" fmla="*/ 136 w 148"/>
                <a:gd name="T13" fmla="*/ 137 h 332"/>
                <a:gd name="T14" fmla="*/ 128 w 148"/>
                <a:gd name="T15" fmla="*/ 98 h 332"/>
                <a:gd name="T16" fmla="*/ 110 w 148"/>
                <a:gd name="T17" fmla="*/ 61 h 332"/>
                <a:gd name="T18" fmla="*/ 92 w 148"/>
                <a:gd name="T19" fmla="*/ 29 h 332"/>
                <a:gd name="T20" fmla="*/ 66 w 148"/>
                <a:gd name="T21" fmla="*/ 0 h 332"/>
                <a:gd name="T22" fmla="*/ 66 w 148"/>
                <a:gd name="T23" fmla="*/ 0 h 332"/>
                <a:gd name="T24" fmla="*/ 64 w 148"/>
                <a:gd name="T25" fmla="*/ 2 h 332"/>
                <a:gd name="T26" fmla="*/ 58 w 148"/>
                <a:gd name="T27" fmla="*/ 4 h 332"/>
                <a:gd name="T28" fmla="*/ 52 w 148"/>
                <a:gd name="T29" fmla="*/ 10 h 332"/>
                <a:gd name="T30" fmla="*/ 43 w 148"/>
                <a:gd name="T31" fmla="*/ 19 h 332"/>
                <a:gd name="T32" fmla="*/ 32 w 148"/>
                <a:gd name="T33" fmla="*/ 27 h 332"/>
                <a:gd name="T34" fmla="*/ 25 w 148"/>
                <a:gd name="T35" fmla="*/ 38 h 332"/>
                <a:gd name="T36" fmla="*/ 14 w 148"/>
                <a:gd name="T37" fmla="*/ 50 h 332"/>
                <a:gd name="T38" fmla="*/ 7 w 148"/>
                <a:gd name="T39" fmla="*/ 61 h 332"/>
                <a:gd name="T40" fmla="*/ 2 w 148"/>
                <a:gd name="T41" fmla="*/ 75 h 332"/>
                <a:gd name="T42" fmla="*/ 0 w 148"/>
                <a:gd name="T43" fmla="*/ 89 h 3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8"/>
                <a:gd name="T67" fmla="*/ 0 h 332"/>
                <a:gd name="T68" fmla="*/ 148 w 148"/>
                <a:gd name="T69" fmla="*/ 332 h 33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1" name="Freeform 170"/>
            <p:cNvSpPr>
              <a:spLocks noChangeAspect="1"/>
            </p:cNvSpPr>
            <p:nvPr/>
          </p:nvSpPr>
          <p:spPr bwMode="auto">
            <a:xfrm>
              <a:off x="3529" y="1465"/>
              <a:ext cx="140" cy="268"/>
            </a:xfrm>
            <a:custGeom>
              <a:avLst/>
              <a:gdLst>
                <a:gd name="T0" fmla="*/ 131 w 140"/>
                <a:gd name="T1" fmla="*/ 267 h 268"/>
                <a:gd name="T2" fmla="*/ 134 w 140"/>
                <a:gd name="T3" fmla="*/ 250 h 268"/>
                <a:gd name="T4" fmla="*/ 136 w 140"/>
                <a:gd name="T5" fmla="*/ 229 h 268"/>
                <a:gd name="T6" fmla="*/ 139 w 140"/>
                <a:gd name="T7" fmla="*/ 202 h 268"/>
                <a:gd name="T8" fmla="*/ 136 w 140"/>
                <a:gd name="T9" fmla="*/ 174 h 268"/>
                <a:gd name="T10" fmla="*/ 132 w 140"/>
                <a:gd name="T11" fmla="*/ 142 h 268"/>
                <a:gd name="T12" fmla="*/ 126 w 140"/>
                <a:gd name="T13" fmla="*/ 112 h 268"/>
                <a:gd name="T14" fmla="*/ 115 w 140"/>
                <a:gd name="T15" fmla="*/ 80 h 268"/>
                <a:gd name="T16" fmla="*/ 101 w 140"/>
                <a:gd name="T17" fmla="*/ 50 h 268"/>
                <a:gd name="T18" fmla="*/ 83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131 w 140"/>
                <a:gd name="T45" fmla="*/ 267 h 2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0"/>
                <a:gd name="T70" fmla="*/ 0 h 268"/>
                <a:gd name="T71" fmla="*/ 140 w 140"/>
                <a:gd name="T72" fmla="*/ 268 h 2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  <a:lnTo>
                    <a:pt x="131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2" name="Freeform 171"/>
            <p:cNvSpPr>
              <a:spLocks noChangeAspect="1"/>
            </p:cNvSpPr>
            <p:nvPr/>
          </p:nvSpPr>
          <p:spPr bwMode="auto">
            <a:xfrm>
              <a:off x="3529" y="1465"/>
              <a:ext cx="140" cy="268"/>
            </a:xfrm>
            <a:custGeom>
              <a:avLst/>
              <a:gdLst>
                <a:gd name="T0" fmla="*/ 131 w 140"/>
                <a:gd name="T1" fmla="*/ 267 h 268"/>
                <a:gd name="T2" fmla="*/ 134 w 140"/>
                <a:gd name="T3" fmla="*/ 250 h 268"/>
                <a:gd name="T4" fmla="*/ 136 w 140"/>
                <a:gd name="T5" fmla="*/ 229 h 268"/>
                <a:gd name="T6" fmla="*/ 139 w 140"/>
                <a:gd name="T7" fmla="*/ 202 h 268"/>
                <a:gd name="T8" fmla="*/ 136 w 140"/>
                <a:gd name="T9" fmla="*/ 174 h 268"/>
                <a:gd name="T10" fmla="*/ 132 w 140"/>
                <a:gd name="T11" fmla="*/ 142 h 268"/>
                <a:gd name="T12" fmla="*/ 126 w 140"/>
                <a:gd name="T13" fmla="*/ 112 h 268"/>
                <a:gd name="T14" fmla="*/ 115 w 140"/>
                <a:gd name="T15" fmla="*/ 80 h 268"/>
                <a:gd name="T16" fmla="*/ 101 w 140"/>
                <a:gd name="T17" fmla="*/ 50 h 268"/>
                <a:gd name="T18" fmla="*/ 83 w 140"/>
                <a:gd name="T19" fmla="*/ 23 h 268"/>
                <a:gd name="T20" fmla="*/ 60 w 140"/>
                <a:gd name="T21" fmla="*/ 0 h 268"/>
                <a:gd name="T22" fmla="*/ 60 w 140"/>
                <a:gd name="T23" fmla="*/ 0 h 268"/>
                <a:gd name="T24" fmla="*/ 62 w 140"/>
                <a:gd name="T25" fmla="*/ 4 h 268"/>
                <a:gd name="T26" fmla="*/ 58 w 140"/>
                <a:gd name="T27" fmla="*/ 8 h 268"/>
                <a:gd name="T28" fmla="*/ 52 w 140"/>
                <a:gd name="T29" fmla="*/ 13 h 268"/>
                <a:gd name="T30" fmla="*/ 44 w 140"/>
                <a:gd name="T31" fmla="*/ 20 h 268"/>
                <a:gd name="T32" fmla="*/ 33 w 140"/>
                <a:gd name="T33" fmla="*/ 29 h 268"/>
                <a:gd name="T34" fmla="*/ 23 w 140"/>
                <a:gd name="T35" fmla="*/ 40 h 268"/>
                <a:gd name="T36" fmla="*/ 14 w 140"/>
                <a:gd name="T37" fmla="*/ 50 h 268"/>
                <a:gd name="T38" fmla="*/ 6 w 140"/>
                <a:gd name="T39" fmla="*/ 63 h 268"/>
                <a:gd name="T40" fmla="*/ 2 w 140"/>
                <a:gd name="T41" fmla="*/ 80 h 268"/>
                <a:gd name="T42" fmla="*/ 0 w 140"/>
                <a:gd name="T43" fmla="*/ 94 h 2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0"/>
                <a:gd name="T67" fmla="*/ 0 h 268"/>
                <a:gd name="T68" fmla="*/ 140 w 140"/>
                <a:gd name="T69" fmla="*/ 268 h 26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3" name="Freeform 172"/>
            <p:cNvSpPr>
              <a:spLocks noChangeAspect="1"/>
            </p:cNvSpPr>
            <p:nvPr/>
          </p:nvSpPr>
          <p:spPr bwMode="auto">
            <a:xfrm>
              <a:off x="3321" y="1331"/>
              <a:ext cx="252" cy="268"/>
            </a:xfrm>
            <a:custGeom>
              <a:avLst/>
              <a:gdLst>
                <a:gd name="T0" fmla="*/ 246 w 252"/>
                <a:gd name="T1" fmla="*/ 267 h 268"/>
                <a:gd name="T2" fmla="*/ 251 w 252"/>
                <a:gd name="T3" fmla="*/ 249 h 268"/>
                <a:gd name="T4" fmla="*/ 251 w 252"/>
                <a:gd name="T5" fmla="*/ 230 h 268"/>
                <a:gd name="T6" fmla="*/ 251 w 252"/>
                <a:gd name="T7" fmla="*/ 207 h 268"/>
                <a:gd name="T8" fmla="*/ 248 w 252"/>
                <a:gd name="T9" fmla="*/ 184 h 268"/>
                <a:gd name="T10" fmla="*/ 244 w 252"/>
                <a:gd name="T11" fmla="*/ 161 h 268"/>
                <a:gd name="T12" fmla="*/ 241 w 252"/>
                <a:gd name="T13" fmla="*/ 138 h 268"/>
                <a:gd name="T14" fmla="*/ 232 w 252"/>
                <a:gd name="T15" fmla="*/ 115 h 268"/>
                <a:gd name="T16" fmla="*/ 223 w 252"/>
                <a:gd name="T17" fmla="*/ 92 h 268"/>
                <a:gd name="T18" fmla="*/ 211 w 252"/>
                <a:gd name="T19" fmla="*/ 71 h 268"/>
                <a:gd name="T20" fmla="*/ 198 w 252"/>
                <a:gd name="T21" fmla="*/ 52 h 268"/>
                <a:gd name="T22" fmla="*/ 198 w 252"/>
                <a:gd name="T23" fmla="*/ 52 h 268"/>
                <a:gd name="T24" fmla="*/ 183 w 252"/>
                <a:gd name="T25" fmla="*/ 35 h 268"/>
                <a:gd name="T26" fmla="*/ 168 w 252"/>
                <a:gd name="T27" fmla="*/ 23 h 268"/>
                <a:gd name="T28" fmla="*/ 151 w 252"/>
                <a:gd name="T29" fmla="*/ 12 h 268"/>
                <a:gd name="T30" fmla="*/ 137 w 252"/>
                <a:gd name="T31" fmla="*/ 5 h 268"/>
                <a:gd name="T32" fmla="*/ 119 w 252"/>
                <a:gd name="T33" fmla="*/ 2 h 268"/>
                <a:gd name="T34" fmla="*/ 105 w 252"/>
                <a:gd name="T35" fmla="*/ 0 h 268"/>
                <a:gd name="T36" fmla="*/ 89 w 252"/>
                <a:gd name="T37" fmla="*/ 0 h 268"/>
                <a:gd name="T38" fmla="*/ 71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246 w 252"/>
                <a:gd name="T67" fmla="*/ 267 h 2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268"/>
                <a:gd name="T104" fmla="*/ 252 w 252"/>
                <a:gd name="T105" fmla="*/ 268 h 2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  <a:lnTo>
                    <a:pt x="246" y="26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4" name="Freeform 173"/>
            <p:cNvSpPr>
              <a:spLocks noChangeAspect="1"/>
            </p:cNvSpPr>
            <p:nvPr/>
          </p:nvSpPr>
          <p:spPr bwMode="auto">
            <a:xfrm>
              <a:off x="3321" y="1331"/>
              <a:ext cx="252" cy="268"/>
            </a:xfrm>
            <a:custGeom>
              <a:avLst/>
              <a:gdLst>
                <a:gd name="T0" fmla="*/ 246 w 252"/>
                <a:gd name="T1" fmla="*/ 267 h 268"/>
                <a:gd name="T2" fmla="*/ 251 w 252"/>
                <a:gd name="T3" fmla="*/ 249 h 268"/>
                <a:gd name="T4" fmla="*/ 251 w 252"/>
                <a:gd name="T5" fmla="*/ 230 h 268"/>
                <a:gd name="T6" fmla="*/ 251 w 252"/>
                <a:gd name="T7" fmla="*/ 207 h 268"/>
                <a:gd name="T8" fmla="*/ 248 w 252"/>
                <a:gd name="T9" fmla="*/ 184 h 268"/>
                <a:gd name="T10" fmla="*/ 244 w 252"/>
                <a:gd name="T11" fmla="*/ 161 h 268"/>
                <a:gd name="T12" fmla="*/ 241 w 252"/>
                <a:gd name="T13" fmla="*/ 138 h 268"/>
                <a:gd name="T14" fmla="*/ 232 w 252"/>
                <a:gd name="T15" fmla="*/ 115 h 268"/>
                <a:gd name="T16" fmla="*/ 223 w 252"/>
                <a:gd name="T17" fmla="*/ 92 h 268"/>
                <a:gd name="T18" fmla="*/ 211 w 252"/>
                <a:gd name="T19" fmla="*/ 71 h 268"/>
                <a:gd name="T20" fmla="*/ 198 w 252"/>
                <a:gd name="T21" fmla="*/ 52 h 268"/>
                <a:gd name="T22" fmla="*/ 198 w 252"/>
                <a:gd name="T23" fmla="*/ 52 h 268"/>
                <a:gd name="T24" fmla="*/ 183 w 252"/>
                <a:gd name="T25" fmla="*/ 35 h 268"/>
                <a:gd name="T26" fmla="*/ 168 w 252"/>
                <a:gd name="T27" fmla="*/ 23 h 268"/>
                <a:gd name="T28" fmla="*/ 151 w 252"/>
                <a:gd name="T29" fmla="*/ 12 h 268"/>
                <a:gd name="T30" fmla="*/ 137 w 252"/>
                <a:gd name="T31" fmla="*/ 5 h 268"/>
                <a:gd name="T32" fmla="*/ 119 w 252"/>
                <a:gd name="T33" fmla="*/ 2 h 268"/>
                <a:gd name="T34" fmla="*/ 105 w 252"/>
                <a:gd name="T35" fmla="*/ 0 h 268"/>
                <a:gd name="T36" fmla="*/ 89 w 252"/>
                <a:gd name="T37" fmla="*/ 0 h 268"/>
                <a:gd name="T38" fmla="*/ 71 w 252"/>
                <a:gd name="T39" fmla="*/ 0 h 268"/>
                <a:gd name="T40" fmla="*/ 57 w 252"/>
                <a:gd name="T41" fmla="*/ 3 h 268"/>
                <a:gd name="T42" fmla="*/ 41 w 252"/>
                <a:gd name="T43" fmla="*/ 5 h 268"/>
                <a:gd name="T44" fmla="*/ 41 w 252"/>
                <a:gd name="T45" fmla="*/ 5 h 268"/>
                <a:gd name="T46" fmla="*/ 39 w 252"/>
                <a:gd name="T47" fmla="*/ 7 h 268"/>
                <a:gd name="T48" fmla="*/ 36 w 252"/>
                <a:gd name="T49" fmla="*/ 12 h 268"/>
                <a:gd name="T50" fmla="*/ 31 w 252"/>
                <a:gd name="T51" fmla="*/ 18 h 268"/>
                <a:gd name="T52" fmla="*/ 25 w 252"/>
                <a:gd name="T53" fmla="*/ 25 h 268"/>
                <a:gd name="T54" fmla="*/ 18 w 252"/>
                <a:gd name="T55" fmla="*/ 35 h 268"/>
                <a:gd name="T56" fmla="*/ 13 w 252"/>
                <a:gd name="T57" fmla="*/ 43 h 268"/>
                <a:gd name="T58" fmla="*/ 6 w 252"/>
                <a:gd name="T59" fmla="*/ 56 h 268"/>
                <a:gd name="T60" fmla="*/ 2 w 252"/>
                <a:gd name="T61" fmla="*/ 67 h 268"/>
                <a:gd name="T62" fmla="*/ 0 w 252"/>
                <a:gd name="T63" fmla="*/ 79 h 268"/>
                <a:gd name="T64" fmla="*/ 2 w 252"/>
                <a:gd name="T65" fmla="*/ 92 h 2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268"/>
                <a:gd name="T101" fmla="*/ 252 w 252"/>
                <a:gd name="T102" fmla="*/ 268 h 26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5" name="Freeform 174"/>
            <p:cNvSpPr>
              <a:spLocks noChangeAspect="1"/>
            </p:cNvSpPr>
            <p:nvPr/>
          </p:nvSpPr>
          <p:spPr bwMode="auto">
            <a:xfrm>
              <a:off x="3277" y="1278"/>
              <a:ext cx="195" cy="218"/>
            </a:xfrm>
            <a:custGeom>
              <a:avLst/>
              <a:gdLst>
                <a:gd name="T0" fmla="*/ 194 w 195"/>
                <a:gd name="T1" fmla="*/ 217 h 218"/>
                <a:gd name="T2" fmla="*/ 194 w 195"/>
                <a:gd name="T3" fmla="*/ 196 h 218"/>
                <a:gd name="T4" fmla="*/ 189 w 195"/>
                <a:gd name="T5" fmla="*/ 170 h 218"/>
                <a:gd name="T6" fmla="*/ 184 w 195"/>
                <a:gd name="T7" fmla="*/ 143 h 218"/>
                <a:gd name="T8" fmla="*/ 173 w 195"/>
                <a:gd name="T9" fmla="*/ 115 h 218"/>
                <a:gd name="T10" fmla="*/ 159 w 195"/>
                <a:gd name="T11" fmla="*/ 88 h 218"/>
                <a:gd name="T12" fmla="*/ 141 w 195"/>
                <a:gd name="T13" fmla="*/ 60 h 218"/>
                <a:gd name="T14" fmla="*/ 117 w 195"/>
                <a:gd name="T15" fmla="*/ 37 h 218"/>
                <a:gd name="T16" fmla="*/ 92 w 195"/>
                <a:gd name="T17" fmla="*/ 18 h 218"/>
                <a:gd name="T18" fmla="*/ 59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67 h 218"/>
                <a:gd name="T40" fmla="*/ 0 w 195"/>
                <a:gd name="T41" fmla="*/ 80 h 218"/>
                <a:gd name="T42" fmla="*/ 0 w 195"/>
                <a:gd name="T43" fmla="*/ 92 h 218"/>
                <a:gd name="T44" fmla="*/ 194 w 195"/>
                <a:gd name="T45" fmla="*/ 217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5"/>
                <a:gd name="T70" fmla="*/ 0 h 218"/>
                <a:gd name="T71" fmla="*/ 195 w 195"/>
                <a:gd name="T72" fmla="*/ 218 h 2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194" y="217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6" name="Freeform 175"/>
            <p:cNvSpPr>
              <a:spLocks noChangeAspect="1"/>
            </p:cNvSpPr>
            <p:nvPr/>
          </p:nvSpPr>
          <p:spPr bwMode="auto">
            <a:xfrm>
              <a:off x="3277" y="1278"/>
              <a:ext cx="195" cy="218"/>
            </a:xfrm>
            <a:custGeom>
              <a:avLst/>
              <a:gdLst>
                <a:gd name="T0" fmla="*/ 194 w 195"/>
                <a:gd name="T1" fmla="*/ 217 h 218"/>
                <a:gd name="T2" fmla="*/ 194 w 195"/>
                <a:gd name="T3" fmla="*/ 196 h 218"/>
                <a:gd name="T4" fmla="*/ 189 w 195"/>
                <a:gd name="T5" fmla="*/ 170 h 218"/>
                <a:gd name="T6" fmla="*/ 184 w 195"/>
                <a:gd name="T7" fmla="*/ 143 h 218"/>
                <a:gd name="T8" fmla="*/ 173 w 195"/>
                <a:gd name="T9" fmla="*/ 115 h 218"/>
                <a:gd name="T10" fmla="*/ 159 w 195"/>
                <a:gd name="T11" fmla="*/ 88 h 218"/>
                <a:gd name="T12" fmla="*/ 141 w 195"/>
                <a:gd name="T13" fmla="*/ 60 h 218"/>
                <a:gd name="T14" fmla="*/ 117 w 195"/>
                <a:gd name="T15" fmla="*/ 37 h 218"/>
                <a:gd name="T16" fmla="*/ 92 w 195"/>
                <a:gd name="T17" fmla="*/ 18 h 218"/>
                <a:gd name="T18" fmla="*/ 59 w 195"/>
                <a:gd name="T19" fmla="*/ 6 h 218"/>
                <a:gd name="T20" fmla="*/ 18 w 195"/>
                <a:gd name="T21" fmla="*/ 0 h 218"/>
                <a:gd name="T22" fmla="*/ 18 w 195"/>
                <a:gd name="T23" fmla="*/ 0 h 218"/>
                <a:gd name="T24" fmla="*/ 18 w 195"/>
                <a:gd name="T25" fmla="*/ 2 h 218"/>
                <a:gd name="T26" fmla="*/ 16 w 195"/>
                <a:gd name="T27" fmla="*/ 6 h 218"/>
                <a:gd name="T28" fmla="*/ 14 w 195"/>
                <a:gd name="T29" fmla="*/ 12 h 218"/>
                <a:gd name="T30" fmla="*/ 12 w 195"/>
                <a:gd name="T31" fmla="*/ 18 h 218"/>
                <a:gd name="T32" fmla="*/ 8 w 195"/>
                <a:gd name="T33" fmla="*/ 29 h 218"/>
                <a:gd name="T34" fmla="*/ 6 w 195"/>
                <a:gd name="T35" fmla="*/ 39 h 218"/>
                <a:gd name="T36" fmla="*/ 2 w 195"/>
                <a:gd name="T37" fmla="*/ 52 h 218"/>
                <a:gd name="T38" fmla="*/ 2 w 195"/>
                <a:gd name="T39" fmla="*/ 67 h 218"/>
                <a:gd name="T40" fmla="*/ 0 w 195"/>
                <a:gd name="T41" fmla="*/ 80 h 218"/>
                <a:gd name="T42" fmla="*/ 0 w 195"/>
                <a:gd name="T43" fmla="*/ 92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5"/>
                <a:gd name="T67" fmla="*/ 0 h 218"/>
                <a:gd name="T68" fmla="*/ 195 w 195"/>
                <a:gd name="T69" fmla="*/ 218 h 2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7" name="Freeform 176"/>
            <p:cNvSpPr>
              <a:spLocks noChangeAspect="1"/>
            </p:cNvSpPr>
            <p:nvPr/>
          </p:nvSpPr>
          <p:spPr bwMode="auto">
            <a:xfrm>
              <a:off x="3194" y="1211"/>
              <a:ext cx="194" cy="223"/>
            </a:xfrm>
            <a:custGeom>
              <a:avLst/>
              <a:gdLst>
                <a:gd name="T0" fmla="*/ 193 w 194"/>
                <a:gd name="T1" fmla="*/ 222 h 223"/>
                <a:gd name="T2" fmla="*/ 189 w 194"/>
                <a:gd name="T3" fmla="*/ 203 h 223"/>
                <a:gd name="T4" fmla="*/ 183 w 194"/>
                <a:gd name="T5" fmla="*/ 180 h 223"/>
                <a:gd name="T6" fmla="*/ 172 w 194"/>
                <a:gd name="T7" fmla="*/ 157 h 223"/>
                <a:gd name="T8" fmla="*/ 160 w 194"/>
                <a:gd name="T9" fmla="*/ 131 h 223"/>
                <a:gd name="T10" fmla="*/ 144 w 194"/>
                <a:gd name="T11" fmla="*/ 106 h 223"/>
                <a:gd name="T12" fmla="*/ 126 w 194"/>
                <a:gd name="T13" fmla="*/ 81 h 223"/>
                <a:gd name="T14" fmla="*/ 103 w 194"/>
                <a:gd name="T15" fmla="*/ 56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56 h 223"/>
                <a:gd name="T36" fmla="*/ 0 w 194"/>
                <a:gd name="T37" fmla="*/ 73 h 223"/>
                <a:gd name="T38" fmla="*/ 0 w 194"/>
                <a:gd name="T39" fmla="*/ 90 h 223"/>
                <a:gd name="T40" fmla="*/ 4 w 194"/>
                <a:gd name="T41" fmla="*/ 108 h 223"/>
                <a:gd name="T42" fmla="*/ 8 w 194"/>
                <a:gd name="T43" fmla="*/ 125 h 223"/>
                <a:gd name="T44" fmla="*/ 193 w 194"/>
                <a:gd name="T45" fmla="*/ 222 h 2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4"/>
                <a:gd name="T70" fmla="*/ 0 h 223"/>
                <a:gd name="T71" fmla="*/ 194 w 194"/>
                <a:gd name="T72" fmla="*/ 223 h 2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  <a:lnTo>
                    <a:pt x="193" y="222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8" name="Freeform 177"/>
            <p:cNvSpPr>
              <a:spLocks noChangeAspect="1"/>
            </p:cNvSpPr>
            <p:nvPr/>
          </p:nvSpPr>
          <p:spPr bwMode="auto">
            <a:xfrm>
              <a:off x="3194" y="1211"/>
              <a:ext cx="194" cy="223"/>
            </a:xfrm>
            <a:custGeom>
              <a:avLst/>
              <a:gdLst>
                <a:gd name="T0" fmla="*/ 193 w 194"/>
                <a:gd name="T1" fmla="*/ 222 h 223"/>
                <a:gd name="T2" fmla="*/ 189 w 194"/>
                <a:gd name="T3" fmla="*/ 203 h 223"/>
                <a:gd name="T4" fmla="*/ 183 w 194"/>
                <a:gd name="T5" fmla="*/ 180 h 223"/>
                <a:gd name="T6" fmla="*/ 172 w 194"/>
                <a:gd name="T7" fmla="*/ 157 h 223"/>
                <a:gd name="T8" fmla="*/ 160 w 194"/>
                <a:gd name="T9" fmla="*/ 131 h 223"/>
                <a:gd name="T10" fmla="*/ 144 w 194"/>
                <a:gd name="T11" fmla="*/ 106 h 223"/>
                <a:gd name="T12" fmla="*/ 126 w 194"/>
                <a:gd name="T13" fmla="*/ 81 h 223"/>
                <a:gd name="T14" fmla="*/ 103 w 194"/>
                <a:gd name="T15" fmla="*/ 56 h 223"/>
                <a:gd name="T16" fmla="*/ 75 w 194"/>
                <a:gd name="T17" fmla="*/ 35 h 223"/>
                <a:gd name="T18" fmla="*/ 46 w 194"/>
                <a:gd name="T19" fmla="*/ 16 h 223"/>
                <a:gd name="T20" fmla="*/ 13 w 194"/>
                <a:gd name="T21" fmla="*/ 0 h 223"/>
                <a:gd name="T22" fmla="*/ 13 w 194"/>
                <a:gd name="T23" fmla="*/ 0 h 223"/>
                <a:gd name="T24" fmla="*/ 13 w 194"/>
                <a:gd name="T25" fmla="*/ 1 h 223"/>
                <a:gd name="T26" fmla="*/ 8 w 194"/>
                <a:gd name="T27" fmla="*/ 7 h 223"/>
                <a:gd name="T28" fmla="*/ 6 w 194"/>
                <a:gd name="T29" fmla="*/ 16 h 223"/>
                <a:gd name="T30" fmla="*/ 4 w 194"/>
                <a:gd name="T31" fmla="*/ 26 h 223"/>
                <a:gd name="T32" fmla="*/ 2 w 194"/>
                <a:gd name="T33" fmla="*/ 41 h 223"/>
                <a:gd name="T34" fmla="*/ 0 w 194"/>
                <a:gd name="T35" fmla="*/ 56 h 223"/>
                <a:gd name="T36" fmla="*/ 0 w 194"/>
                <a:gd name="T37" fmla="*/ 73 h 223"/>
                <a:gd name="T38" fmla="*/ 0 w 194"/>
                <a:gd name="T39" fmla="*/ 90 h 223"/>
                <a:gd name="T40" fmla="*/ 4 w 194"/>
                <a:gd name="T41" fmla="*/ 108 h 223"/>
                <a:gd name="T42" fmla="*/ 8 w 194"/>
                <a:gd name="T43" fmla="*/ 125 h 2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4"/>
                <a:gd name="T67" fmla="*/ 0 h 223"/>
                <a:gd name="T68" fmla="*/ 194 w 194"/>
                <a:gd name="T69" fmla="*/ 223 h 2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9" name="Freeform 178"/>
            <p:cNvSpPr>
              <a:spLocks noChangeAspect="1"/>
            </p:cNvSpPr>
            <p:nvPr/>
          </p:nvSpPr>
          <p:spPr bwMode="auto">
            <a:xfrm>
              <a:off x="3030" y="1200"/>
              <a:ext cx="232" cy="160"/>
            </a:xfrm>
            <a:custGeom>
              <a:avLst/>
              <a:gdLst>
                <a:gd name="T0" fmla="*/ 231 w 232"/>
                <a:gd name="T1" fmla="*/ 159 h 160"/>
                <a:gd name="T2" fmla="*/ 227 w 232"/>
                <a:gd name="T3" fmla="*/ 144 h 160"/>
                <a:gd name="T4" fmla="*/ 218 w 232"/>
                <a:gd name="T5" fmla="*/ 128 h 160"/>
                <a:gd name="T6" fmla="*/ 214 w 232"/>
                <a:gd name="T7" fmla="*/ 112 h 160"/>
                <a:gd name="T8" fmla="*/ 205 w 232"/>
                <a:gd name="T9" fmla="*/ 100 h 160"/>
                <a:gd name="T10" fmla="*/ 198 w 232"/>
                <a:gd name="T11" fmla="*/ 87 h 160"/>
                <a:gd name="T12" fmla="*/ 189 w 232"/>
                <a:gd name="T13" fmla="*/ 77 h 160"/>
                <a:gd name="T14" fmla="*/ 180 w 232"/>
                <a:gd name="T15" fmla="*/ 66 h 160"/>
                <a:gd name="T16" fmla="*/ 170 w 232"/>
                <a:gd name="T17" fmla="*/ 59 h 160"/>
                <a:gd name="T18" fmla="*/ 159 w 232"/>
                <a:gd name="T19" fmla="*/ 50 h 160"/>
                <a:gd name="T20" fmla="*/ 147 w 232"/>
                <a:gd name="T21" fmla="*/ 41 h 160"/>
                <a:gd name="T22" fmla="*/ 147 w 232"/>
                <a:gd name="T23" fmla="*/ 41 h 160"/>
                <a:gd name="T24" fmla="*/ 132 w 232"/>
                <a:gd name="T25" fmla="*/ 33 h 160"/>
                <a:gd name="T26" fmla="*/ 119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1 h 160"/>
                <a:gd name="T58" fmla="*/ 0 w 232"/>
                <a:gd name="T59" fmla="*/ 52 h 160"/>
                <a:gd name="T60" fmla="*/ 2 w 232"/>
                <a:gd name="T61" fmla="*/ 62 h 160"/>
                <a:gd name="T62" fmla="*/ 4 w 232"/>
                <a:gd name="T63" fmla="*/ 75 h 160"/>
                <a:gd name="T64" fmla="*/ 7 w 232"/>
                <a:gd name="T65" fmla="*/ 85 h 160"/>
                <a:gd name="T66" fmla="*/ 231 w 232"/>
                <a:gd name="T67" fmla="*/ 159 h 1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2"/>
                <a:gd name="T103" fmla="*/ 0 h 160"/>
                <a:gd name="T104" fmla="*/ 232 w 232"/>
                <a:gd name="T105" fmla="*/ 160 h 1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  <a:lnTo>
                    <a:pt x="231" y="15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0" name="Freeform 179"/>
            <p:cNvSpPr>
              <a:spLocks noChangeAspect="1"/>
            </p:cNvSpPr>
            <p:nvPr/>
          </p:nvSpPr>
          <p:spPr bwMode="auto">
            <a:xfrm>
              <a:off x="3030" y="1200"/>
              <a:ext cx="232" cy="160"/>
            </a:xfrm>
            <a:custGeom>
              <a:avLst/>
              <a:gdLst>
                <a:gd name="T0" fmla="*/ 231 w 232"/>
                <a:gd name="T1" fmla="*/ 159 h 160"/>
                <a:gd name="T2" fmla="*/ 227 w 232"/>
                <a:gd name="T3" fmla="*/ 144 h 160"/>
                <a:gd name="T4" fmla="*/ 218 w 232"/>
                <a:gd name="T5" fmla="*/ 128 h 160"/>
                <a:gd name="T6" fmla="*/ 214 w 232"/>
                <a:gd name="T7" fmla="*/ 112 h 160"/>
                <a:gd name="T8" fmla="*/ 205 w 232"/>
                <a:gd name="T9" fmla="*/ 100 h 160"/>
                <a:gd name="T10" fmla="*/ 198 w 232"/>
                <a:gd name="T11" fmla="*/ 87 h 160"/>
                <a:gd name="T12" fmla="*/ 189 w 232"/>
                <a:gd name="T13" fmla="*/ 77 h 160"/>
                <a:gd name="T14" fmla="*/ 180 w 232"/>
                <a:gd name="T15" fmla="*/ 66 h 160"/>
                <a:gd name="T16" fmla="*/ 170 w 232"/>
                <a:gd name="T17" fmla="*/ 59 h 160"/>
                <a:gd name="T18" fmla="*/ 159 w 232"/>
                <a:gd name="T19" fmla="*/ 50 h 160"/>
                <a:gd name="T20" fmla="*/ 147 w 232"/>
                <a:gd name="T21" fmla="*/ 41 h 160"/>
                <a:gd name="T22" fmla="*/ 147 w 232"/>
                <a:gd name="T23" fmla="*/ 41 h 160"/>
                <a:gd name="T24" fmla="*/ 132 w 232"/>
                <a:gd name="T25" fmla="*/ 33 h 160"/>
                <a:gd name="T26" fmla="*/ 119 w 232"/>
                <a:gd name="T27" fmla="*/ 27 h 160"/>
                <a:gd name="T28" fmla="*/ 104 w 232"/>
                <a:gd name="T29" fmla="*/ 20 h 160"/>
                <a:gd name="T30" fmla="*/ 90 w 232"/>
                <a:gd name="T31" fmla="*/ 14 h 160"/>
                <a:gd name="T32" fmla="*/ 75 w 232"/>
                <a:gd name="T33" fmla="*/ 10 h 160"/>
                <a:gd name="T34" fmla="*/ 60 w 232"/>
                <a:gd name="T35" fmla="*/ 6 h 160"/>
                <a:gd name="T36" fmla="*/ 46 w 232"/>
                <a:gd name="T37" fmla="*/ 4 h 160"/>
                <a:gd name="T38" fmla="*/ 30 w 232"/>
                <a:gd name="T39" fmla="*/ 2 h 160"/>
                <a:gd name="T40" fmla="*/ 18 w 232"/>
                <a:gd name="T41" fmla="*/ 0 h 160"/>
                <a:gd name="T42" fmla="*/ 5 w 232"/>
                <a:gd name="T43" fmla="*/ 0 h 160"/>
                <a:gd name="T44" fmla="*/ 5 w 232"/>
                <a:gd name="T45" fmla="*/ 0 h 160"/>
                <a:gd name="T46" fmla="*/ 4 w 232"/>
                <a:gd name="T47" fmla="*/ 2 h 160"/>
                <a:gd name="T48" fmla="*/ 4 w 232"/>
                <a:gd name="T49" fmla="*/ 6 h 160"/>
                <a:gd name="T50" fmla="*/ 2 w 232"/>
                <a:gd name="T51" fmla="*/ 12 h 160"/>
                <a:gd name="T52" fmla="*/ 2 w 232"/>
                <a:gd name="T53" fmla="*/ 20 h 160"/>
                <a:gd name="T54" fmla="*/ 0 w 232"/>
                <a:gd name="T55" fmla="*/ 29 h 160"/>
                <a:gd name="T56" fmla="*/ 0 w 232"/>
                <a:gd name="T57" fmla="*/ 41 h 160"/>
                <a:gd name="T58" fmla="*/ 0 w 232"/>
                <a:gd name="T59" fmla="*/ 52 h 160"/>
                <a:gd name="T60" fmla="*/ 2 w 232"/>
                <a:gd name="T61" fmla="*/ 62 h 160"/>
                <a:gd name="T62" fmla="*/ 4 w 232"/>
                <a:gd name="T63" fmla="*/ 75 h 160"/>
                <a:gd name="T64" fmla="*/ 7 w 232"/>
                <a:gd name="T65" fmla="*/ 85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2"/>
                <a:gd name="T100" fmla="*/ 0 h 160"/>
                <a:gd name="T101" fmla="*/ 232 w 232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1" name="Freeform 180"/>
            <p:cNvSpPr>
              <a:spLocks noChangeAspect="1"/>
            </p:cNvSpPr>
            <p:nvPr/>
          </p:nvSpPr>
          <p:spPr bwMode="auto">
            <a:xfrm>
              <a:off x="3694" y="1693"/>
              <a:ext cx="113" cy="385"/>
            </a:xfrm>
            <a:custGeom>
              <a:avLst/>
              <a:gdLst>
                <a:gd name="T0" fmla="*/ 77 w 113"/>
                <a:gd name="T1" fmla="*/ 384 h 385"/>
                <a:gd name="T2" fmla="*/ 84 w 113"/>
                <a:gd name="T3" fmla="*/ 363 h 385"/>
                <a:gd name="T4" fmla="*/ 93 w 113"/>
                <a:gd name="T5" fmla="*/ 333 h 385"/>
                <a:gd name="T6" fmla="*/ 98 w 113"/>
                <a:gd name="T7" fmla="*/ 298 h 385"/>
                <a:gd name="T8" fmla="*/ 105 w 113"/>
                <a:gd name="T9" fmla="*/ 257 h 385"/>
                <a:gd name="T10" fmla="*/ 109 w 113"/>
                <a:gd name="T11" fmla="*/ 216 h 385"/>
                <a:gd name="T12" fmla="*/ 112 w 113"/>
                <a:gd name="T13" fmla="*/ 170 h 385"/>
                <a:gd name="T14" fmla="*/ 107 w 113"/>
                <a:gd name="T15" fmla="*/ 123 h 385"/>
                <a:gd name="T16" fmla="*/ 98 w 113"/>
                <a:gd name="T17" fmla="*/ 80 h 385"/>
                <a:gd name="T18" fmla="*/ 86 w 113"/>
                <a:gd name="T19" fmla="*/ 37 h 385"/>
                <a:gd name="T20" fmla="*/ 63 w 113"/>
                <a:gd name="T21" fmla="*/ 0 h 385"/>
                <a:gd name="T22" fmla="*/ 63 w 113"/>
                <a:gd name="T23" fmla="*/ 0 h 385"/>
                <a:gd name="T24" fmla="*/ 61 w 113"/>
                <a:gd name="T25" fmla="*/ 0 h 385"/>
                <a:gd name="T26" fmla="*/ 57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77 w 113"/>
                <a:gd name="T45" fmla="*/ 384 h 38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3"/>
                <a:gd name="T70" fmla="*/ 0 h 385"/>
                <a:gd name="T71" fmla="*/ 113 w 113"/>
                <a:gd name="T72" fmla="*/ 385 h 38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  <a:lnTo>
                    <a:pt x="77" y="38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2" name="Freeform 181"/>
            <p:cNvSpPr>
              <a:spLocks noChangeAspect="1"/>
            </p:cNvSpPr>
            <p:nvPr/>
          </p:nvSpPr>
          <p:spPr bwMode="auto">
            <a:xfrm>
              <a:off x="3694" y="1693"/>
              <a:ext cx="113" cy="385"/>
            </a:xfrm>
            <a:custGeom>
              <a:avLst/>
              <a:gdLst>
                <a:gd name="T0" fmla="*/ 77 w 113"/>
                <a:gd name="T1" fmla="*/ 384 h 385"/>
                <a:gd name="T2" fmla="*/ 84 w 113"/>
                <a:gd name="T3" fmla="*/ 363 h 385"/>
                <a:gd name="T4" fmla="*/ 93 w 113"/>
                <a:gd name="T5" fmla="*/ 333 h 385"/>
                <a:gd name="T6" fmla="*/ 98 w 113"/>
                <a:gd name="T7" fmla="*/ 298 h 385"/>
                <a:gd name="T8" fmla="*/ 105 w 113"/>
                <a:gd name="T9" fmla="*/ 257 h 385"/>
                <a:gd name="T10" fmla="*/ 109 w 113"/>
                <a:gd name="T11" fmla="*/ 216 h 385"/>
                <a:gd name="T12" fmla="*/ 112 w 113"/>
                <a:gd name="T13" fmla="*/ 170 h 385"/>
                <a:gd name="T14" fmla="*/ 107 w 113"/>
                <a:gd name="T15" fmla="*/ 123 h 385"/>
                <a:gd name="T16" fmla="*/ 98 w 113"/>
                <a:gd name="T17" fmla="*/ 80 h 385"/>
                <a:gd name="T18" fmla="*/ 86 w 113"/>
                <a:gd name="T19" fmla="*/ 37 h 385"/>
                <a:gd name="T20" fmla="*/ 63 w 113"/>
                <a:gd name="T21" fmla="*/ 0 h 385"/>
                <a:gd name="T22" fmla="*/ 63 w 113"/>
                <a:gd name="T23" fmla="*/ 0 h 385"/>
                <a:gd name="T24" fmla="*/ 61 w 113"/>
                <a:gd name="T25" fmla="*/ 0 h 385"/>
                <a:gd name="T26" fmla="*/ 57 w 113"/>
                <a:gd name="T27" fmla="*/ 6 h 385"/>
                <a:gd name="T28" fmla="*/ 50 w 113"/>
                <a:gd name="T29" fmla="*/ 12 h 385"/>
                <a:gd name="T30" fmla="*/ 43 w 113"/>
                <a:gd name="T31" fmla="*/ 25 h 385"/>
                <a:gd name="T32" fmla="*/ 36 w 113"/>
                <a:gd name="T33" fmla="*/ 37 h 385"/>
                <a:gd name="T34" fmla="*/ 25 w 113"/>
                <a:gd name="T35" fmla="*/ 54 h 385"/>
                <a:gd name="T36" fmla="*/ 17 w 113"/>
                <a:gd name="T37" fmla="*/ 73 h 385"/>
                <a:gd name="T38" fmla="*/ 8 w 113"/>
                <a:gd name="T39" fmla="*/ 94 h 385"/>
                <a:gd name="T40" fmla="*/ 4 w 113"/>
                <a:gd name="T41" fmla="*/ 115 h 385"/>
                <a:gd name="T42" fmla="*/ 0 w 113"/>
                <a:gd name="T43" fmla="*/ 140 h 3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3"/>
                <a:gd name="T67" fmla="*/ 0 h 385"/>
                <a:gd name="T68" fmla="*/ 113 w 113"/>
                <a:gd name="T69" fmla="*/ 385 h 38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3" name="Freeform 182"/>
            <p:cNvSpPr>
              <a:spLocks noChangeAspect="1"/>
            </p:cNvSpPr>
            <p:nvPr/>
          </p:nvSpPr>
          <p:spPr bwMode="auto">
            <a:xfrm>
              <a:off x="3597" y="1543"/>
              <a:ext cx="151" cy="331"/>
            </a:xfrm>
            <a:custGeom>
              <a:avLst/>
              <a:gdLst>
                <a:gd name="T0" fmla="*/ 141 w 151"/>
                <a:gd name="T1" fmla="*/ 330 h 331"/>
                <a:gd name="T2" fmla="*/ 145 w 151"/>
                <a:gd name="T3" fmla="*/ 309 h 331"/>
                <a:gd name="T4" fmla="*/ 147 w 151"/>
                <a:gd name="T5" fmla="*/ 280 h 331"/>
                <a:gd name="T6" fmla="*/ 150 w 151"/>
                <a:gd name="T7" fmla="*/ 248 h 331"/>
                <a:gd name="T8" fmla="*/ 150 w 151"/>
                <a:gd name="T9" fmla="*/ 212 h 331"/>
                <a:gd name="T10" fmla="*/ 145 w 151"/>
                <a:gd name="T11" fmla="*/ 174 h 331"/>
                <a:gd name="T12" fmla="*/ 140 w 151"/>
                <a:gd name="T13" fmla="*/ 136 h 331"/>
                <a:gd name="T14" fmla="*/ 129 w 151"/>
                <a:gd name="T15" fmla="*/ 99 h 331"/>
                <a:gd name="T16" fmla="*/ 114 w 151"/>
                <a:gd name="T17" fmla="*/ 62 h 331"/>
                <a:gd name="T18" fmla="*/ 92 w 151"/>
                <a:gd name="T19" fmla="*/ 29 h 331"/>
                <a:gd name="T20" fmla="*/ 67 w 151"/>
                <a:gd name="T21" fmla="*/ 0 h 331"/>
                <a:gd name="T22" fmla="*/ 67 w 151"/>
                <a:gd name="T23" fmla="*/ 0 h 331"/>
                <a:gd name="T24" fmla="*/ 65 w 151"/>
                <a:gd name="T25" fmla="*/ 0 h 331"/>
                <a:gd name="T26" fmla="*/ 61 w 151"/>
                <a:gd name="T27" fmla="*/ 4 h 331"/>
                <a:gd name="T28" fmla="*/ 55 w 151"/>
                <a:gd name="T29" fmla="*/ 11 h 331"/>
                <a:gd name="T30" fmla="*/ 44 w 151"/>
                <a:gd name="T31" fmla="*/ 16 h 331"/>
                <a:gd name="T32" fmla="*/ 3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141 w 151"/>
                <a:gd name="T45" fmla="*/ 330 h 33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1"/>
                <a:gd name="T70" fmla="*/ 0 h 331"/>
                <a:gd name="T71" fmla="*/ 151 w 151"/>
                <a:gd name="T72" fmla="*/ 331 h 33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  <a:lnTo>
                    <a:pt x="141" y="33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4" name="Freeform 183"/>
            <p:cNvSpPr>
              <a:spLocks noChangeAspect="1"/>
            </p:cNvSpPr>
            <p:nvPr/>
          </p:nvSpPr>
          <p:spPr bwMode="auto">
            <a:xfrm>
              <a:off x="3597" y="1543"/>
              <a:ext cx="151" cy="331"/>
            </a:xfrm>
            <a:custGeom>
              <a:avLst/>
              <a:gdLst>
                <a:gd name="T0" fmla="*/ 141 w 151"/>
                <a:gd name="T1" fmla="*/ 330 h 331"/>
                <a:gd name="T2" fmla="*/ 145 w 151"/>
                <a:gd name="T3" fmla="*/ 309 h 331"/>
                <a:gd name="T4" fmla="*/ 147 w 151"/>
                <a:gd name="T5" fmla="*/ 280 h 331"/>
                <a:gd name="T6" fmla="*/ 150 w 151"/>
                <a:gd name="T7" fmla="*/ 248 h 331"/>
                <a:gd name="T8" fmla="*/ 150 w 151"/>
                <a:gd name="T9" fmla="*/ 212 h 331"/>
                <a:gd name="T10" fmla="*/ 145 w 151"/>
                <a:gd name="T11" fmla="*/ 174 h 331"/>
                <a:gd name="T12" fmla="*/ 140 w 151"/>
                <a:gd name="T13" fmla="*/ 136 h 331"/>
                <a:gd name="T14" fmla="*/ 129 w 151"/>
                <a:gd name="T15" fmla="*/ 99 h 331"/>
                <a:gd name="T16" fmla="*/ 114 w 151"/>
                <a:gd name="T17" fmla="*/ 62 h 331"/>
                <a:gd name="T18" fmla="*/ 92 w 151"/>
                <a:gd name="T19" fmla="*/ 29 h 331"/>
                <a:gd name="T20" fmla="*/ 67 w 151"/>
                <a:gd name="T21" fmla="*/ 0 h 331"/>
                <a:gd name="T22" fmla="*/ 67 w 151"/>
                <a:gd name="T23" fmla="*/ 0 h 331"/>
                <a:gd name="T24" fmla="*/ 65 w 151"/>
                <a:gd name="T25" fmla="*/ 0 h 331"/>
                <a:gd name="T26" fmla="*/ 61 w 151"/>
                <a:gd name="T27" fmla="*/ 4 h 331"/>
                <a:gd name="T28" fmla="*/ 55 w 151"/>
                <a:gd name="T29" fmla="*/ 11 h 331"/>
                <a:gd name="T30" fmla="*/ 44 w 151"/>
                <a:gd name="T31" fmla="*/ 16 h 331"/>
                <a:gd name="T32" fmla="*/ 36 w 151"/>
                <a:gd name="T33" fmla="*/ 27 h 331"/>
                <a:gd name="T34" fmla="*/ 25 w 151"/>
                <a:gd name="T35" fmla="*/ 37 h 331"/>
                <a:gd name="T36" fmla="*/ 16 w 151"/>
                <a:gd name="T37" fmla="*/ 50 h 331"/>
                <a:gd name="T38" fmla="*/ 8 w 151"/>
                <a:gd name="T39" fmla="*/ 62 h 331"/>
                <a:gd name="T40" fmla="*/ 4 w 151"/>
                <a:gd name="T41" fmla="*/ 75 h 331"/>
                <a:gd name="T42" fmla="*/ 0 w 151"/>
                <a:gd name="T43" fmla="*/ 88 h 3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1"/>
                <a:gd name="T67" fmla="*/ 0 h 331"/>
                <a:gd name="T68" fmla="*/ 151 w 151"/>
                <a:gd name="T69" fmla="*/ 331 h 3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5" name="Freeform 184"/>
            <p:cNvSpPr>
              <a:spLocks noChangeAspect="1"/>
            </p:cNvSpPr>
            <p:nvPr/>
          </p:nvSpPr>
          <p:spPr bwMode="auto">
            <a:xfrm>
              <a:off x="3520" y="1449"/>
              <a:ext cx="141" cy="271"/>
            </a:xfrm>
            <a:custGeom>
              <a:avLst/>
              <a:gdLst>
                <a:gd name="T0" fmla="*/ 131 w 141"/>
                <a:gd name="T1" fmla="*/ 270 h 271"/>
                <a:gd name="T2" fmla="*/ 135 w 141"/>
                <a:gd name="T3" fmla="*/ 253 h 271"/>
                <a:gd name="T4" fmla="*/ 137 w 141"/>
                <a:gd name="T5" fmla="*/ 231 h 271"/>
                <a:gd name="T6" fmla="*/ 140 w 141"/>
                <a:gd name="T7" fmla="*/ 203 h 271"/>
                <a:gd name="T8" fmla="*/ 137 w 141"/>
                <a:gd name="T9" fmla="*/ 175 h 271"/>
                <a:gd name="T10" fmla="*/ 133 w 141"/>
                <a:gd name="T11" fmla="*/ 143 h 271"/>
                <a:gd name="T12" fmla="*/ 126 w 141"/>
                <a:gd name="T13" fmla="*/ 111 h 271"/>
                <a:gd name="T14" fmla="*/ 116 w 141"/>
                <a:gd name="T15" fmla="*/ 80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80 h 271"/>
                <a:gd name="T42" fmla="*/ 0 w 141"/>
                <a:gd name="T43" fmla="*/ 99 h 271"/>
                <a:gd name="T44" fmla="*/ 131 w 141"/>
                <a:gd name="T45" fmla="*/ 270 h 2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1"/>
                <a:gd name="T70" fmla="*/ 0 h 271"/>
                <a:gd name="T71" fmla="*/ 141 w 141"/>
                <a:gd name="T72" fmla="*/ 271 h 2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131" y="27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6" name="Freeform 185"/>
            <p:cNvSpPr>
              <a:spLocks noChangeAspect="1"/>
            </p:cNvSpPr>
            <p:nvPr/>
          </p:nvSpPr>
          <p:spPr bwMode="auto">
            <a:xfrm>
              <a:off x="3520" y="1449"/>
              <a:ext cx="141" cy="271"/>
            </a:xfrm>
            <a:custGeom>
              <a:avLst/>
              <a:gdLst>
                <a:gd name="T0" fmla="*/ 131 w 141"/>
                <a:gd name="T1" fmla="*/ 270 h 271"/>
                <a:gd name="T2" fmla="*/ 135 w 141"/>
                <a:gd name="T3" fmla="*/ 253 h 271"/>
                <a:gd name="T4" fmla="*/ 137 w 141"/>
                <a:gd name="T5" fmla="*/ 231 h 271"/>
                <a:gd name="T6" fmla="*/ 140 w 141"/>
                <a:gd name="T7" fmla="*/ 203 h 271"/>
                <a:gd name="T8" fmla="*/ 137 w 141"/>
                <a:gd name="T9" fmla="*/ 175 h 271"/>
                <a:gd name="T10" fmla="*/ 133 w 141"/>
                <a:gd name="T11" fmla="*/ 143 h 271"/>
                <a:gd name="T12" fmla="*/ 126 w 141"/>
                <a:gd name="T13" fmla="*/ 111 h 271"/>
                <a:gd name="T14" fmla="*/ 116 w 141"/>
                <a:gd name="T15" fmla="*/ 80 h 271"/>
                <a:gd name="T16" fmla="*/ 103 w 141"/>
                <a:gd name="T17" fmla="*/ 50 h 271"/>
                <a:gd name="T18" fmla="*/ 84 w 141"/>
                <a:gd name="T19" fmla="*/ 23 h 271"/>
                <a:gd name="T20" fmla="*/ 61 w 141"/>
                <a:gd name="T21" fmla="*/ 0 h 271"/>
                <a:gd name="T22" fmla="*/ 61 w 141"/>
                <a:gd name="T23" fmla="*/ 0 h 271"/>
                <a:gd name="T24" fmla="*/ 55 w 141"/>
                <a:gd name="T25" fmla="*/ 4 h 271"/>
                <a:gd name="T26" fmla="*/ 46 w 141"/>
                <a:gd name="T27" fmla="*/ 9 h 271"/>
                <a:gd name="T28" fmla="*/ 40 w 141"/>
                <a:gd name="T29" fmla="*/ 16 h 271"/>
                <a:gd name="T30" fmla="*/ 31 w 141"/>
                <a:gd name="T31" fmla="*/ 23 h 271"/>
                <a:gd name="T32" fmla="*/ 23 w 141"/>
                <a:gd name="T33" fmla="*/ 31 h 271"/>
                <a:gd name="T34" fmla="*/ 15 w 141"/>
                <a:gd name="T35" fmla="*/ 41 h 271"/>
                <a:gd name="T36" fmla="*/ 8 w 141"/>
                <a:gd name="T37" fmla="*/ 52 h 271"/>
                <a:gd name="T38" fmla="*/ 4 w 141"/>
                <a:gd name="T39" fmla="*/ 65 h 271"/>
                <a:gd name="T40" fmla="*/ 0 w 141"/>
                <a:gd name="T41" fmla="*/ 80 h 271"/>
                <a:gd name="T42" fmla="*/ 0 w 141"/>
                <a:gd name="T43" fmla="*/ 99 h 2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1"/>
                <a:gd name="T67" fmla="*/ 0 h 271"/>
                <a:gd name="T68" fmla="*/ 141 w 141"/>
                <a:gd name="T69" fmla="*/ 271 h 2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7" name="Freeform 186"/>
            <p:cNvSpPr>
              <a:spLocks noChangeAspect="1"/>
            </p:cNvSpPr>
            <p:nvPr/>
          </p:nvSpPr>
          <p:spPr bwMode="auto">
            <a:xfrm>
              <a:off x="3310" y="1318"/>
              <a:ext cx="252" cy="270"/>
            </a:xfrm>
            <a:custGeom>
              <a:avLst/>
              <a:gdLst>
                <a:gd name="T0" fmla="*/ 246 w 252"/>
                <a:gd name="T1" fmla="*/ 269 h 270"/>
                <a:gd name="T2" fmla="*/ 248 w 252"/>
                <a:gd name="T3" fmla="*/ 252 h 270"/>
                <a:gd name="T4" fmla="*/ 251 w 252"/>
                <a:gd name="T5" fmla="*/ 233 h 270"/>
                <a:gd name="T6" fmla="*/ 248 w 252"/>
                <a:gd name="T7" fmla="*/ 210 h 270"/>
                <a:gd name="T8" fmla="*/ 246 w 252"/>
                <a:gd name="T9" fmla="*/ 187 h 270"/>
                <a:gd name="T10" fmla="*/ 244 w 252"/>
                <a:gd name="T11" fmla="*/ 163 h 270"/>
                <a:gd name="T12" fmla="*/ 237 w 252"/>
                <a:gd name="T13" fmla="*/ 140 h 270"/>
                <a:gd name="T14" fmla="*/ 231 w 252"/>
                <a:gd name="T15" fmla="*/ 115 h 270"/>
                <a:gd name="T16" fmla="*/ 221 w 252"/>
                <a:gd name="T17" fmla="*/ 94 h 270"/>
                <a:gd name="T18" fmla="*/ 210 w 252"/>
                <a:gd name="T19" fmla="*/ 73 h 270"/>
                <a:gd name="T20" fmla="*/ 198 w 252"/>
                <a:gd name="T21" fmla="*/ 52 h 270"/>
                <a:gd name="T22" fmla="*/ 198 w 252"/>
                <a:gd name="T23" fmla="*/ 52 h 270"/>
                <a:gd name="T24" fmla="*/ 182 w 252"/>
                <a:gd name="T25" fmla="*/ 38 h 270"/>
                <a:gd name="T26" fmla="*/ 166 w 252"/>
                <a:gd name="T27" fmla="*/ 25 h 270"/>
                <a:gd name="T28" fmla="*/ 150 w 252"/>
                <a:gd name="T29" fmla="*/ 15 h 270"/>
                <a:gd name="T30" fmla="*/ 136 w 252"/>
                <a:gd name="T31" fmla="*/ 8 h 270"/>
                <a:gd name="T32" fmla="*/ 119 w 252"/>
                <a:gd name="T33" fmla="*/ 4 h 270"/>
                <a:gd name="T34" fmla="*/ 102 w 252"/>
                <a:gd name="T35" fmla="*/ 0 h 270"/>
                <a:gd name="T36" fmla="*/ 85 w 252"/>
                <a:gd name="T37" fmla="*/ 0 h 270"/>
                <a:gd name="T38" fmla="*/ 71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9 h 270"/>
                <a:gd name="T62" fmla="*/ 0 w 252"/>
                <a:gd name="T63" fmla="*/ 82 h 270"/>
                <a:gd name="T64" fmla="*/ 0 w 252"/>
                <a:gd name="T65" fmla="*/ 94 h 270"/>
                <a:gd name="T66" fmla="*/ 246 w 252"/>
                <a:gd name="T67" fmla="*/ 269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270"/>
                <a:gd name="T104" fmla="*/ 252 w 252"/>
                <a:gd name="T105" fmla="*/ 270 h 2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  <a:lnTo>
                    <a:pt x="246" y="26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8" name="Freeform 187"/>
            <p:cNvSpPr>
              <a:spLocks noChangeAspect="1"/>
            </p:cNvSpPr>
            <p:nvPr/>
          </p:nvSpPr>
          <p:spPr bwMode="auto">
            <a:xfrm>
              <a:off x="3310" y="1318"/>
              <a:ext cx="252" cy="270"/>
            </a:xfrm>
            <a:custGeom>
              <a:avLst/>
              <a:gdLst>
                <a:gd name="T0" fmla="*/ 246 w 252"/>
                <a:gd name="T1" fmla="*/ 269 h 270"/>
                <a:gd name="T2" fmla="*/ 248 w 252"/>
                <a:gd name="T3" fmla="*/ 252 h 270"/>
                <a:gd name="T4" fmla="*/ 251 w 252"/>
                <a:gd name="T5" fmla="*/ 233 h 270"/>
                <a:gd name="T6" fmla="*/ 248 w 252"/>
                <a:gd name="T7" fmla="*/ 210 h 270"/>
                <a:gd name="T8" fmla="*/ 246 w 252"/>
                <a:gd name="T9" fmla="*/ 187 h 270"/>
                <a:gd name="T10" fmla="*/ 244 w 252"/>
                <a:gd name="T11" fmla="*/ 163 h 270"/>
                <a:gd name="T12" fmla="*/ 237 w 252"/>
                <a:gd name="T13" fmla="*/ 140 h 270"/>
                <a:gd name="T14" fmla="*/ 231 w 252"/>
                <a:gd name="T15" fmla="*/ 115 h 270"/>
                <a:gd name="T16" fmla="*/ 221 w 252"/>
                <a:gd name="T17" fmla="*/ 94 h 270"/>
                <a:gd name="T18" fmla="*/ 210 w 252"/>
                <a:gd name="T19" fmla="*/ 73 h 270"/>
                <a:gd name="T20" fmla="*/ 198 w 252"/>
                <a:gd name="T21" fmla="*/ 52 h 270"/>
                <a:gd name="T22" fmla="*/ 198 w 252"/>
                <a:gd name="T23" fmla="*/ 52 h 270"/>
                <a:gd name="T24" fmla="*/ 182 w 252"/>
                <a:gd name="T25" fmla="*/ 38 h 270"/>
                <a:gd name="T26" fmla="*/ 166 w 252"/>
                <a:gd name="T27" fmla="*/ 25 h 270"/>
                <a:gd name="T28" fmla="*/ 150 w 252"/>
                <a:gd name="T29" fmla="*/ 15 h 270"/>
                <a:gd name="T30" fmla="*/ 136 w 252"/>
                <a:gd name="T31" fmla="*/ 8 h 270"/>
                <a:gd name="T32" fmla="*/ 119 w 252"/>
                <a:gd name="T33" fmla="*/ 4 h 270"/>
                <a:gd name="T34" fmla="*/ 102 w 252"/>
                <a:gd name="T35" fmla="*/ 0 h 270"/>
                <a:gd name="T36" fmla="*/ 85 w 252"/>
                <a:gd name="T37" fmla="*/ 0 h 270"/>
                <a:gd name="T38" fmla="*/ 71 w 252"/>
                <a:gd name="T39" fmla="*/ 2 h 270"/>
                <a:gd name="T40" fmla="*/ 56 w 252"/>
                <a:gd name="T41" fmla="*/ 4 h 270"/>
                <a:gd name="T42" fmla="*/ 41 w 252"/>
                <a:gd name="T43" fmla="*/ 8 h 270"/>
                <a:gd name="T44" fmla="*/ 41 w 252"/>
                <a:gd name="T45" fmla="*/ 8 h 270"/>
                <a:gd name="T46" fmla="*/ 39 w 252"/>
                <a:gd name="T47" fmla="*/ 10 h 270"/>
                <a:gd name="T48" fmla="*/ 35 w 252"/>
                <a:gd name="T49" fmla="*/ 13 h 270"/>
                <a:gd name="T50" fmla="*/ 30 w 252"/>
                <a:gd name="T51" fmla="*/ 18 h 270"/>
                <a:gd name="T52" fmla="*/ 25 w 252"/>
                <a:gd name="T53" fmla="*/ 27 h 270"/>
                <a:gd name="T54" fmla="*/ 18 w 252"/>
                <a:gd name="T55" fmla="*/ 36 h 270"/>
                <a:gd name="T56" fmla="*/ 12 w 252"/>
                <a:gd name="T57" fmla="*/ 46 h 270"/>
                <a:gd name="T58" fmla="*/ 5 w 252"/>
                <a:gd name="T59" fmla="*/ 57 h 270"/>
                <a:gd name="T60" fmla="*/ 1 w 252"/>
                <a:gd name="T61" fmla="*/ 69 h 270"/>
                <a:gd name="T62" fmla="*/ 0 w 252"/>
                <a:gd name="T63" fmla="*/ 82 h 270"/>
                <a:gd name="T64" fmla="*/ 0 w 252"/>
                <a:gd name="T65" fmla="*/ 94 h 2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270"/>
                <a:gd name="T101" fmla="*/ 252 w 252"/>
                <a:gd name="T102" fmla="*/ 270 h 2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9" name="Freeform 188"/>
            <p:cNvSpPr>
              <a:spLocks noChangeAspect="1"/>
            </p:cNvSpPr>
            <p:nvPr/>
          </p:nvSpPr>
          <p:spPr bwMode="auto">
            <a:xfrm>
              <a:off x="3263" y="1263"/>
              <a:ext cx="195" cy="218"/>
            </a:xfrm>
            <a:custGeom>
              <a:avLst/>
              <a:gdLst>
                <a:gd name="T0" fmla="*/ 194 w 195"/>
                <a:gd name="T1" fmla="*/ 217 h 218"/>
                <a:gd name="T2" fmla="*/ 194 w 195"/>
                <a:gd name="T3" fmla="*/ 195 h 218"/>
                <a:gd name="T4" fmla="*/ 189 w 195"/>
                <a:gd name="T5" fmla="*/ 169 h 218"/>
                <a:gd name="T6" fmla="*/ 183 w 195"/>
                <a:gd name="T7" fmla="*/ 143 h 218"/>
                <a:gd name="T8" fmla="*/ 173 w 195"/>
                <a:gd name="T9" fmla="*/ 116 h 218"/>
                <a:gd name="T10" fmla="*/ 160 w 195"/>
                <a:gd name="T11" fmla="*/ 86 h 218"/>
                <a:gd name="T12" fmla="*/ 141 w 195"/>
                <a:gd name="T13" fmla="*/ 61 h 218"/>
                <a:gd name="T14" fmla="*/ 120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67 h 218"/>
                <a:gd name="T40" fmla="*/ 0 w 195"/>
                <a:gd name="T41" fmla="*/ 80 h 218"/>
                <a:gd name="T42" fmla="*/ 0 w 195"/>
                <a:gd name="T43" fmla="*/ 93 h 218"/>
                <a:gd name="T44" fmla="*/ 194 w 195"/>
                <a:gd name="T45" fmla="*/ 217 h 2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5"/>
                <a:gd name="T70" fmla="*/ 0 h 218"/>
                <a:gd name="T71" fmla="*/ 195 w 195"/>
                <a:gd name="T72" fmla="*/ 218 h 2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  <a:lnTo>
                    <a:pt x="194" y="21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0" name="Freeform 189"/>
            <p:cNvSpPr>
              <a:spLocks noChangeAspect="1"/>
            </p:cNvSpPr>
            <p:nvPr/>
          </p:nvSpPr>
          <p:spPr bwMode="auto">
            <a:xfrm>
              <a:off x="3263" y="1263"/>
              <a:ext cx="195" cy="218"/>
            </a:xfrm>
            <a:custGeom>
              <a:avLst/>
              <a:gdLst>
                <a:gd name="T0" fmla="*/ 194 w 195"/>
                <a:gd name="T1" fmla="*/ 217 h 218"/>
                <a:gd name="T2" fmla="*/ 194 w 195"/>
                <a:gd name="T3" fmla="*/ 195 h 218"/>
                <a:gd name="T4" fmla="*/ 189 w 195"/>
                <a:gd name="T5" fmla="*/ 169 h 218"/>
                <a:gd name="T6" fmla="*/ 183 w 195"/>
                <a:gd name="T7" fmla="*/ 143 h 218"/>
                <a:gd name="T8" fmla="*/ 173 w 195"/>
                <a:gd name="T9" fmla="*/ 116 h 218"/>
                <a:gd name="T10" fmla="*/ 160 w 195"/>
                <a:gd name="T11" fmla="*/ 86 h 218"/>
                <a:gd name="T12" fmla="*/ 141 w 195"/>
                <a:gd name="T13" fmla="*/ 61 h 218"/>
                <a:gd name="T14" fmla="*/ 120 w 195"/>
                <a:gd name="T15" fmla="*/ 38 h 218"/>
                <a:gd name="T16" fmla="*/ 90 w 195"/>
                <a:gd name="T17" fmla="*/ 19 h 218"/>
                <a:gd name="T18" fmla="*/ 59 w 195"/>
                <a:gd name="T19" fmla="*/ 6 h 218"/>
                <a:gd name="T20" fmla="*/ 19 w 195"/>
                <a:gd name="T21" fmla="*/ 0 h 218"/>
                <a:gd name="T22" fmla="*/ 19 w 195"/>
                <a:gd name="T23" fmla="*/ 0 h 218"/>
                <a:gd name="T24" fmla="*/ 19 w 195"/>
                <a:gd name="T25" fmla="*/ 2 h 218"/>
                <a:gd name="T26" fmla="*/ 17 w 195"/>
                <a:gd name="T27" fmla="*/ 6 h 218"/>
                <a:gd name="T28" fmla="*/ 15 w 195"/>
                <a:gd name="T29" fmla="*/ 13 h 218"/>
                <a:gd name="T30" fmla="*/ 10 w 195"/>
                <a:gd name="T31" fmla="*/ 21 h 218"/>
                <a:gd name="T32" fmla="*/ 8 w 195"/>
                <a:gd name="T33" fmla="*/ 29 h 218"/>
                <a:gd name="T34" fmla="*/ 4 w 195"/>
                <a:gd name="T35" fmla="*/ 42 h 218"/>
                <a:gd name="T36" fmla="*/ 2 w 195"/>
                <a:gd name="T37" fmla="*/ 52 h 218"/>
                <a:gd name="T38" fmla="*/ 0 w 195"/>
                <a:gd name="T39" fmla="*/ 67 h 218"/>
                <a:gd name="T40" fmla="*/ 0 w 195"/>
                <a:gd name="T41" fmla="*/ 80 h 218"/>
                <a:gd name="T42" fmla="*/ 0 w 195"/>
                <a:gd name="T43" fmla="*/ 93 h 2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5"/>
                <a:gd name="T67" fmla="*/ 0 h 218"/>
                <a:gd name="T68" fmla="*/ 195 w 195"/>
                <a:gd name="T69" fmla="*/ 218 h 2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1" name="Freeform 190"/>
            <p:cNvSpPr>
              <a:spLocks noChangeAspect="1"/>
            </p:cNvSpPr>
            <p:nvPr/>
          </p:nvSpPr>
          <p:spPr bwMode="auto">
            <a:xfrm>
              <a:off x="3176" y="1200"/>
              <a:ext cx="195" cy="224"/>
            </a:xfrm>
            <a:custGeom>
              <a:avLst/>
              <a:gdLst>
                <a:gd name="T0" fmla="*/ 194 w 195"/>
                <a:gd name="T1" fmla="*/ 223 h 224"/>
                <a:gd name="T2" fmla="*/ 189 w 195"/>
                <a:gd name="T3" fmla="*/ 204 h 224"/>
                <a:gd name="T4" fmla="*/ 184 w 195"/>
                <a:gd name="T5" fmla="*/ 181 h 224"/>
                <a:gd name="T6" fmla="*/ 173 w 195"/>
                <a:gd name="T7" fmla="*/ 158 h 224"/>
                <a:gd name="T8" fmla="*/ 160 w 195"/>
                <a:gd name="T9" fmla="*/ 130 h 224"/>
                <a:gd name="T10" fmla="*/ 145 w 195"/>
                <a:gd name="T11" fmla="*/ 105 h 224"/>
                <a:gd name="T12" fmla="*/ 126 w 195"/>
                <a:gd name="T13" fmla="*/ 80 h 224"/>
                <a:gd name="T14" fmla="*/ 103 w 195"/>
                <a:gd name="T15" fmla="*/ 57 h 224"/>
                <a:gd name="T16" fmla="*/ 78 w 195"/>
                <a:gd name="T17" fmla="*/ 34 h 224"/>
                <a:gd name="T18" fmla="*/ 46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57 h 224"/>
                <a:gd name="T36" fmla="*/ 0 w 195"/>
                <a:gd name="T37" fmla="*/ 73 h 224"/>
                <a:gd name="T38" fmla="*/ 0 w 195"/>
                <a:gd name="T39" fmla="*/ 90 h 224"/>
                <a:gd name="T40" fmla="*/ 4 w 195"/>
                <a:gd name="T41" fmla="*/ 109 h 224"/>
                <a:gd name="T42" fmla="*/ 8 w 195"/>
                <a:gd name="T43" fmla="*/ 126 h 224"/>
                <a:gd name="T44" fmla="*/ 194 w 195"/>
                <a:gd name="T45" fmla="*/ 223 h 22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5"/>
                <a:gd name="T70" fmla="*/ 0 h 224"/>
                <a:gd name="T71" fmla="*/ 195 w 195"/>
                <a:gd name="T72" fmla="*/ 224 h 22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  <a:lnTo>
                    <a:pt x="194" y="22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2" name="Freeform 191"/>
            <p:cNvSpPr>
              <a:spLocks noChangeAspect="1"/>
            </p:cNvSpPr>
            <p:nvPr/>
          </p:nvSpPr>
          <p:spPr bwMode="auto">
            <a:xfrm>
              <a:off x="3176" y="1200"/>
              <a:ext cx="195" cy="224"/>
            </a:xfrm>
            <a:custGeom>
              <a:avLst/>
              <a:gdLst>
                <a:gd name="T0" fmla="*/ 194 w 195"/>
                <a:gd name="T1" fmla="*/ 223 h 224"/>
                <a:gd name="T2" fmla="*/ 189 w 195"/>
                <a:gd name="T3" fmla="*/ 204 h 224"/>
                <a:gd name="T4" fmla="*/ 184 w 195"/>
                <a:gd name="T5" fmla="*/ 181 h 224"/>
                <a:gd name="T6" fmla="*/ 173 w 195"/>
                <a:gd name="T7" fmla="*/ 158 h 224"/>
                <a:gd name="T8" fmla="*/ 160 w 195"/>
                <a:gd name="T9" fmla="*/ 130 h 224"/>
                <a:gd name="T10" fmla="*/ 145 w 195"/>
                <a:gd name="T11" fmla="*/ 105 h 224"/>
                <a:gd name="T12" fmla="*/ 126 w 195"/>
                <a:gd name="T13" fmla="*/ 80 h 224"/>
                <a:gd name="T14" fmla="*/ 103 w 195"/>
                <a:gd name="T15" fmla="*/ 57 h 224"/>
                <a:gd name="T16" fmla="*/ 78 w 195"/>
                <a:gd name="T17" fmla="*/ 34 h 224"/>
                <a:gd name="T18" fmla="*/ 46 w 195"/>
                <a:gd name="T19" fmla="*/ 14 h 224"/>
                <a:gd name="T20" fmla="*/ 12 w 195"/>
                <a:gd name="T21" fmla="*/ 0 h 224"/>
                <a:gd name="T22" fmla="*/ 12 w 195"/>
                <a:gd name="T23" fmla="*/ 0 h 224"/>
                <a:gd name="T24" fmla="*/ 12 w 195"/>
                <a:gd name="T25" fmla="*/ 2 h 224"/>
                <a:gd name="T26" fmla="*/ 9 w 195"/>
                <a:gd name="T27" fmla="*/ 6 h 224"/>
                <a:gd name="T28" fmla="*/ 6 w 195"/>
                <a:gd name="T29" fmla="*/ 14 h 224"/>
                <a:gd name="T30" fmla="*/ 4 w 195"/>
                <a:gd name="T31" fmla="*/ 27 h 224"/>
                <a:gd name="T32" fmla="*/ 2 w 195"/>
                <a:gd name="T33" fmla="*/ 41 h 224"/>
                <a:gd name="T34" fmla="*/ 0 w 195"/>
                <a:gd name="T35" fmla="*/ 57 h 224"/>
                <a:gd name="T36" fmla="*/ 0 w 195"/>
                <a:gd name="T37" fmla="*/ 73 h 224"/>
                <a:gd name="T38" fmla="*/ 0 w 195"/>
                <a:gd name="T39" fmla="*/ 90 h 224"/>
                <a:gd name="T40" fmla="*/ 4 w 195"/>
                <a:gd name="T41" fmla="*/ 109 h 224"/>
                <a:gd name="T42" fmla="*/ 8 w 195"/>
                <a:gd name="T43" fmla="*/ 126 h 2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5"/>
                <a:gd name="T67" fmla="*/ 0 h 224"/>
                <a:gd name="T68" fmla="*/ 195 w 195"/>
                <a:gd name="T69" fmla="*/ 224 h 22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3" name="Freeform 192"/>
            <p:cNvSpPr>
              <a:spLocks noChangeAspect="1"/>
            </p:cNvSpPr>
            <p:nvPr/>
          </p:nvSpPr>
          <p:spPr bwMode="auto">
            <a:xfrm>
              <a:off x="3016" y="1194"/>
              <a:ext cx="233" cy="163"/>
            </a:xfrm>
            <a:custGeom>
              <a:avLst/>
              <a:gdLst>
                <a:gd name="T0" fmla="*/ 232 w 233"/>
                <a:gd name="T1" fmla="*/ 162 h 163"/>
                <a:gd name="T2" fmla="*/ 225 w 233"/>
                <a:gd name="T3" fmla="*/ 146 h 163"/>
                <a:gd name="T4" fmla="*/ 221 w 233"/>
                <a:gd name="T5" fmla="*/ 129 h 163"/>
                <a:gd name="T6" fmla="*/ 213 w 233"/>
                <a:gd name="T7" fmla="*/ 116 h 163"/>
                <a:gd name="T8" fmla="*/ 206 w 233"/>
                <a:gd name="T9" fmla="*/ 102 h 163"/>
                <a:gd name="T10" fmla="*/ 200 w 233"/>
                <a:gd name="T11" fmla="*/ 90 h 163"/>
                <a:gd name="T12" fmla="*/ 192 w 233"/>
                <a:gd name="T13" fmla="*/ 78 h 163"/>
                <a:gd name="T14" fmla="*/ 181 w 233"/>
                <a:gd name="T15" fmla="*/ 67 h 163"/>
                <a:gd name="T16" fmla="*/ 170 w 233"/>
                <a:gd name="T17" fmla="*/ 59 h 163"/>
                <a:gd name="T18" fmla="*/ 160 w 233"/>
                <a:gd name="T19" fmla="*/ 51 h 163"/>
                <a:gd name="T20" fmla="*/ 147 w 233"/>
                <a:gd name="T21" fmla="*/ 42 h 163"/>
                <a:gd name="T22" fmla="*/ 147 w 233"/>
                <a:gd name="T23" fmla="*/ 42 h 163"/>
                <a:gd name="T24" fmla="*/ 133 w 233"/>
                <a:gd name="T25" fmla="*/ 34 h 163"/>
                <a:gd name="T26" fmla="*/ 118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232 w 233"/>
                <a:gd name="T67" fmla="*/ 162 h 1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3"/>
                <a:gd name="T103" fmla="*/ 0 h 163"/>
                <a:gd name="T104" fmla="*/ 233 w 233"/>
                <a:gd name="T105" fmla="*/ 163 h 16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  <a:lnTo>
                    <a:pt x="232" y="1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4" name="Freeform 193"/>
            <p:cNvSpPr>
              <a:spLocks noChangeAspect="1"/>
            </p:cNvSpPr>
            <p:nvPr/>
          </p:nvSpPr>
          <p:spPr bwMode="auto">
            <a:xfrm>
              <a:off x="3016" y="1194"/>
              <a:ext cx="233" cy="163"/>
            </a:xfrm>
            <a:custGeom>
              <a:avLst/>
              <a:gdLst>
                <a:gd name="T0" fmla="*/ 232 w 233"/>
                <a:gd name="T1" fmla="*/ 162 h 163"/>
                <a:gd name="T2" fmla="*/ 225 w 233"/>
                <a:gd name="T3" fmla="*/ 146 h 163"/>
                <a:gd name="T4" fmla="*/ 221 w 233"/>
                <a:gd name="T5" fmla="*/ 129 h 163"/>
                <a:gd name="T6" fmla="*/ 213 w 233"/>
                <a:gd name="T7" fmla="*/ 116 h 163"/>
                <a:gd name="T8" fmla="*/ 206 w 233"/>
                <a:gd name="T9" fmla="*/ 102 h 163"/>
                <a:gd name="T10" fmla="*/ 200 w 233"/>
                <a:gd name="T11" fmla="*/ 90 h 163"/>
                <a:gd name="T12" fmla="*/ 192 w 233"/>
                <a:gd name="T13" fmla="*/ 78 h 163"/>
                <a:gd name="T14" fmla="*/ 181 w 233"/>
                <a:gd name="T15" fmla="*/ 67 h 163"/>
                <a:gd name="T16" fmla="*/ 170 w 233"/>
                <a:gd name="T17" fmla="*/ 59 h 163"/>
                <a:gd name="T18" fmla="*/ 160 w 233"/>
                <a:gd name="T19" fmla="*/ 51 h 163"/>
                <a:gd name="T20" fmla="*/ 147 w 233"/>
                <a:gd name="T21" fmla="*/ 42 h 163"/>
                <a:gd name="T22" fmla="*/ 147 w 233"/>
                <a:gd name="T23" fmla="*/ 42 h 163"/>
                <a:gd name="T24" fmla="*/ 133 w 233"/>
                <a:gd name="T25" fmla="*/ 34 h 163"/>
                <a:gd name="T26" fmla="*/ 118 w 233"/>
                <a:gd name="T27" fmla="*/ 27 h 163"/>
                <a:gd name="T28" fmla="*/ 105 w 233"/>
                <a:gd name="T29" fmla="*/ 21 h 163"/>
                <a:gd name="T30" fmla="*/ 91 w 233"/>
                <a:gd name="T31" fmla="*/ 15 h 163"/>
                <a:gd name="T32" fmla="*/ 75 w 233"/>
                <a:gd name="T33" fmla="*/ 11 h 163"/>
                <a:gd name="T34" fmla="*/ 61 w 233"/>
                <a:gd name="T35" fmla="*/ 6 h 163"/>
                <a:gd name="T36" fmla="*/ 46 w 233"/>
                <a:gd name="T37" fmla="*/ 4 h 163"/>
                <a:gd name="T38" fmla="*/ 34 w 233"/>
                <a:gd name="T39" fmla="*/ 2 h 163"/>
                <a:gd name="T40" fmla="*/ 19 w 233"/>
                <a:gd name="T41" fmla="*/ 2 h 163"/>
                <a:gd name="T42" fmla="*/ 4 w 233"/>
                <a:gd name="T43" fmla="*/ 0 h 163"/>
                <a:gd name="T44" fmla="*/ 4 w 233"/>
                <a:gd name="T45" fmla="*/ 0 h 163"/>
                <a:gd name="T46" fmla="*/ 4 w 233"/>
                <a:gd name="T47" fmla="*/ 2 h 163"/>
                <a:gd name="T48" fmla="*/ 4 w 233"/>
                <a:gd name="T49" fmla="*/ 6 h 163"/>
                <a:gd name="T50" fmla="*/ 2 w 233"/>
                <a:gd name="T51" fmla="*/ 13 h 163"/>
                <a:gd name="T52" fmla="*/ 0 w 233"/>
                <a:gd name="T53" fmla="*/ 21 h 163"/>
                <a:gd name="T54" fmla="*/ 0 w 233"/>
                <a:gd name="T55" fmla="*/ 32 h 163"/>
                <a:gd name="T56" fmla="*/ 0 w 233"/>
                <a:gd name="T57" fmla="*/ 42 h 163"/>
                <a:gd name="T58" fmla="*/ 0 w 233"/>
                <a:gd name="T59" fmla="*/ 53 h 163"/>
                <a:gd name="T60" fmla="*/ 2 w 233"/>
                <a:gd name="T61" fmla="*/ 66 h 163"/>
                <a:gd name="T62" fmla="*/ 4 w 233"/>
                <a:gd name="T63" fmla="*/ 76 h 163"/>
                <a:gd name="T64" fmla="*/ 8 w 233"/>
                <a:gd name="T65" fmla="*/ 87 h 1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3"/>
                <a:gd name="T100" fmla="*/ 0 h 163"/>
                <a:gd name="T101" fmla="*/ 233 w 233"/>
                <a:gd name="T102" fmla="*/ 163 h 16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5" name="Freeform 194"/>
            <p:cNvSpPr>
              <a:spLocks noChangeAspect="1"/>
            </p:cNvSpPr>
            <p:nvPr/>
          </p:nvSpPr>
          <p:spPr bwMode="auto">
            <a:xfrm>
              <a:off x="1879" y="2181"/>
              <a:ext cx="121" cy="234"/>
            </a:xfrm>
            <a:custGeom>
              <a:avLst/>
              <a:gdLst>
                <a:gd name="T0" fmla="*/ 120 w 121"/>
                <a:gd name="T1" fmla="*/ 233 h 234"/>
                <a:gd name="T2" fmla="*/ 103 w 121"/>
                <a:gd name="T3" fmla="*/ 218 h 234"/>
                <a:gd name="T4" fmla="*/ 85 w 121"/>
                <a:gd name="T5" fmla="*/ 204 h 234"/>
                <a:gd name="T6" fmla="*/ 67 w 121"/>
                <a:gd name="T7" fmla="*/ 189 h 234"/>
                <a:gd name="T8" fmla="*/ 50 w 121"/>
                <a:gd name="T9" fmla="*/ 172 h 234"/>
                <a:gd name="T10" fmla="*/ 33 w 121"/>
                <a:gd name="T11" fmla="*/ 153 h 234"/>
                <a:gd name="T12" fmla="*/ 20 w 121"/>
                <a:gd name="T13" fmla="*/ 131 h 234"/>
                <a:gd name="T14" fmla="*/ 9 w 121"/>
                <a:gd name="T15" fmla="*/ 106 h 234"/>
                <a:gd name="T16" fmla="*/ 2 w 121"/>
                <a:gd name="T17" fmla="*/ 80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71 w 121"/>
                <a:gd name="T37" fmla="*/ 0 h 234"/>
                <a:gd name="T38" fmla="*/ 85 w 121"/>
                <a:gd name="T39" fmla="*/ 4 h 234"/>
                <a:gd name="T40" fmla="*/ 101 w 121"/>
                <a:gd name="T41" fmla="*/ 9 h 234"/>
                <a:gd name="T42" fmla="*/ 115 w 121"/>
                <a:gd name="T43" fmla="*/ 20 h 234"/>
                <a:gd name="T44" fmla="*/ 120 w 121"/>
                <a:gd name="T45" fmla="*/ 233 h 2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1"/>
                <a:gd name="T70" fmla="*/ 0 h 234"/>
                <a:gd name="T71" fmla="*/ 121 w 121"/>
                <a:gd name="T72" fmla="*/ 234 h 23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  <a:lnTo>
                    <a:pt x="120" y="2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6" name="Freeform 195"/>
            <p:cNvSpPr>
              <a:spLocks noChangeAspect="1"/>
            </p:cNvSpPr>
            <p:nvPr/>
          </p:nvSpPr>
          <p:spPr bwMode="auto">
            <a:xfrm>
              <a:off x="1879" y="2181"/>
              <a:ext cx="121" cy="234"/>
            </a:xfrm>
            <a:custGeom>
              <a:avLst/>
              <a:gdLst>
                <a:gd name="T0" fmla="*/ 120 w 121"/>
                <a:gd name="T1" fmla="*/ 233 h 234"/>
                <a:gd name="T2" fmla="*/ 103 w 121"/>
                <a:gd name="T3" fmla="*/ 218 h 234"/>
                <a:gd name="T4" fmla="*/ 85 w 121"/>
                <a:gd name="T5" fmla="*/ 204 h 234"/>
                <a:gd name="T6" fmla="*/ 67 w 121"/>
                <a:gd name="T7" fmla="*/ 189 h 234"/>
                <a:gd name="T8" fmla="*/ 50 w 121"/>
                <a:gd name="T9" fmla="*/ 172 h 234"/>
                <a:gd name="T10" fmla="*/ 33 w 121"/>
                <a:gd name="T11" fmla="*/ 153 h 234"/>
                <a:gd name="T12" fmla="*/ 20 w 121"/>
                <a:gd name="T13" fmla="*/ 131 h 234"/>
                <a:gd name="T14" fmla="*/ 9 w 121"/>
                <a:gd name="T15" fmla="*/ 106 h 234"/>
                <a:gd name="T16" fmla="*/ 2 w 121"/>
                <a:gd name="T17" fmla="*/ 80 h 234"/>
                <a:gd name="T18" fmla="*/ 0 w 121"/>
                <a:gd name="T19" fmla="*/ 48 h 234"/>
                <a:gd name="T20" fmla="*/ 0 w 121"/>
                <a:gd name="T21" fmla="*/ 12 h 234"/>
                <a:gd name="T22" fmla="*/ 0 w 121"/>
                <a:gd name="T23" fmla="*/ 12 h 234"/>
                <a:gd name="T24" fmla="*/ 2 w 121"/>
                <a:gd name="T25" fmla="*/ 12 h 234"/>
                <a:gd name="T26" fmla="*/ 7 w 121"/>
                <a:gd name="T27" fmla="*/ 9 h 234"/>
                <a:gd name="T28" fmla="*/ 16 w 121"/>
                <a:gd name="T29" fmla="*/ 6 h 234"/>
                <a:gd name="T30" fmla="*/ 27 w 121"/>
                <a:gd name="T31" fmla="*/ 4 h 234"/>
                <a:gd name="T32" fmla="*/ 41 w 121"/>
                <a:gd name="T33" fmla="*/ 2 h 234"/>
                <a:gd name="T34" fmla="*/ 53 w 121"/>
                <a:gd name="T35" fmla="*/ 0 h 234"/>
                <a:gd name="T36" fmla="*/ 71 w 121"/>
                <a:gd name="T37" fmla="*/ 0 h 234"/>
                <a:gd name="T38" fmla="*/ 85 w 121"/>
                <a:gd name="T39" fmla="*/ 4 h 234"/>
                <a:gd name="T40" fmla="*/ 101 w 121"/>
                <a:gd name="T41" fmla="*/ 9 h 234"/>
                <a:gd name="T42" fmla="*/ 115 w 121"/>
                <a:gd name="T43" fmla="*/ 20 h 2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1"/>
                <a:gd name="T67" fmla="*/ 0 h 234"/>
                <a:gd name="T68" fmla="*/ 121 w 121"/>
                <a:gd name="T69" fmla="*/ 234 h 2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7" name="Freeform 196"/>
            <p:cNvSpPr>
              <a:spLocks noChangeAspect="1"/>
            </p:cNvSpPr>
            <p:nvPr/>
          </p:nvSpPr>
          <p:spPr bwMode="auto">
            <a:xfrm>
              <a:off x="1890" y="1811"/>
              <a:ext cx="109" cy="363"/>
            </a:xfrm>
            <a:custGeom>
              <a:avLst/>
              <a:gdLst>
                <a:gd name="T0" fmla="*/ 80 w 109"/>
                <a:gd name="T1" fmla="*/ 362 h 363"/>
                <a:gd name="T2" fmla="*/ 71 w 109"/>
                <a:gd name="T3" fmla="*/ 352 h 363"/>
                <a:gd name="T4" fmla="*/ 61 w 109"/>
                <a:gd name="T5" fmla="*/ 341 h 363"/>
                <a:gd name="T6" fmla="*/ 50 w 109"/>
                <a:gd name="T7" fmla="*/ 332 h 363"/>
                <a:gd name="T8" fmla="*/ 40 w 109"/>
                <a:gd name="T9" fmla="*/ 322 h 363"/>
                <a:gd name="T10" fmla="*/ 29 w 109"/>
                <a:gd name="T11" fmla="*/ 309 h 363"/>
                <a:gd name="T12" fmla="*/ 20 w 109"/>
                <a:gd name="T13" fmla="*/ 294 h 363"/>
                <a:gd name="T14" fmla="*/ 13 w 109"/>
                <a:gd name="T15" fmla="*/ 276 h 363"/>
                <a:gd name="T16" fmla="*/ 6 w 109"/>
                <a:gd name="T17" fmla="*/ 253 h 363"/>
                <a:gd name="T18" fmla="*/ 2 w 109"/>
                <a:gd name="T19" fmla="*/ 225 h 363"/>
                <a:gd name="T20" fmla="*/ 0 w 109"/>
                <a:gd name="T21" fmla="*/ 193 h 363"/>
                <a:gd name="T22" fmla="*/ 0 w 109"/>
                <a:gd name="T23" fmla="*/ 193 h 363"/>
                <a:gd name="T24" fmla="*/ 0 w 109"/>
                <a:gd name="T25" fmla="*/ 159 h 363"/>
                <a:gd name="T26" fmla="*/ 2 w 109"/>
                <a:gd name="T27" fmla="*/ 130 h 363"/>
                <a:gd name="T28" fmla="*/ 8 w 109"/>
                <a:gd name="T29" fmla="*/ 107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63 w 109"/>
                <a:gd name="T41" fmla="*/ 13 h 363"/>
                <a:gd name="T42" fmla="*/ 69 w 109"/>
                <a:gd name="T43" fmla="*/ 0 h 363"/>
                <a:gd name="T44" fmla="*/ 69 w 109"/>
                <a:gd name="T45" fmla="*/ 0 h 363"/>
                <a:gd name="T46" fmla="*/ 69 w 109"/>
                <a:gd name="T47" fmla="*/ 2 h 363"/>
                <a:gd name="T48" fmla="*/ 71 w 109"/>
                <a:gd name="T49" fmla="*/ 6 h 363"/>
                <a:gd name="T50" fmla="*/ 76 w 109"/>
                <a:gd name="T51" fmla="*/ 13 h 363"/>
                <a:gd name="T52" fmla="*/ 80 w 109"/>
                <a:gd name="T53" fmla="*/ 20 h 363"/>
                <a:gd name="T54" fmla="*/ 84 w 109"/>
                <a:gd name="T55" fmla="*/ 34 h 363"/>
                <a:gd name="T56" fmla="*/ 89 w 109"/>
                <a:gd name="T57" fmla="*/ 46 h 363"/>
                <a:gd name="T58" fmla="*/ 92 w 109"/>
                <a:gd name="T59" fmla="*/ 59 h 363"/>
                <a:gd name="T60" fmla="*/ 99 w 109"/>
                <a:gd name="T61" fmla="*/ 75 h 363"/>
                <a:gd name="T62" fmla="*/ 103 w 109"/>
                <a:gd name="T63" fmla="*/ 92 h 363"/>
                <a:gd name="T64" fmla="*/ 108 w 109"/>
                <a:gd name="T65" fmla="*/ 107 h 363"/>
                <a:gd name="T66" fmla="*/ 80 w 109"/>
                <a:gd name="T67" fmla="*/ 362 h 3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363"/>
                <a:gd name="T104" fmla="*/ 109 w 109"/>
                <a:gd name="T105" fmla="*/ 363 h 36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  <a:lnTo>
                    <a:pt x="80" y="36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8" name="Freeform 197"/>
            <p:cNvSpPr>
              <a:spLocks noChangeAspect="1"/>
            </p:cNvSpPr>
            <p:nvPr/>
          </p:nvSpPr>
          <p:spPr bwMode="auto">
            <a:xfrm>
              <a:off x="1890" y="1811"/>
              <a:ext cx="109" cy="363"/>
            </a:xfrm>
            <a:custGeom>
              <a:avLst/>
              <a:gdLst>
                <a:gd name="T0" fmla="*/ 80 w 109"/>
                <a:gd name="T1" fmla="*/ 362 h 363"/>
                <a:gd name="T2" fmla="*/ 71 w 109"/>
                <a:gd name="T3" fmla="*/ 352 h 363"/>
                <a:gd name="T4" fmla="*/ 61 w 109"/>
                <a:gd name="T5" fmla="*/ 341 h 363"/>
                <a:gd name="T6" fmla="*/ 50 w 109"/>
                <a:gd name="T7" fmla="*/ 332 h 363"/>
                <a:gd name="T8" fmla="*/ 40 w 109"/>
                <a:gd name="T9" fmla="*/ 322 h 363"/>
                <a:gd name="T10" fmla="*/ 29 w 109"/>
                <a:gd name="T11" fmla="*/ 309 h 363"/>
                <a:gd name="T12" fmla="*/ 20 w 109"/>
                <a:gd name="T13" fmla="*/ 294 h 363"/>
                <a:gd name="T14" fmla="*/ 13 w 109"/>
                <a:gd name="T15" fmla="*/ 276 h 363"/>
                <a:gd name="T16" fmla="*/ 6 w 109"/>
                <a:gd name="T17" fmla="*/ 253 h 363"/>
                <a:gd name="T18" fmla="*/ 2 w 109"/>
                <a:gd name="T19" fmla="*/ 225 h 363"/>
                <a:gd name="T20" fmla="*/ 0 w 109"/>
                <a:gd name="T21" fmla="*/ 193 h 363"/>
                <a:gd name="T22" fmla="*/ 0 w 109"/>
                <a:gd name="T23" fmla="*/ 193 h 363"/>
                <a:gd name="T24" fmla="*/ 0 w 109"/>
                <a:gd name="T25" fmla="*/ 159 h 363"/>
                <a:gd name="T26" fmla="*/ 2 w 109"/>
                <a:gd name="T27" fmla="*/ 130 h 363"/>
                <a:gd name="T28" fmla="*/ 8 w 109"/>
                <a:gd name="T29" fmla="*/ 107 h 363"/>
                <a:gd name="T30" fmla="*/ 16 w 109"/>
                <a:gd name="T31" fmla="*/ 86 h 363"/>
                <a:gd name="T32" fmla="*/ 25 w 109"/>
                <a:gd name="T33" fmla="*/ 67 h 363"/>
                <a:gd name="T34" fmla="*/ 34 w 109"/>
                <a:gd name="T35" fmla="*/ 50 h 363"/>
                <a:gd name="T36" fmla="*/ 44 w 109"/>
                <a:gd name="T37" fmla="*/ 37 h 363"/>
                <a:gd name="T38" fmla="*/ 52 w 109"/>
                <a:gd name="T39" fmla="*/ 23 h 363"/>
                <a:gd name="T40" fmla="*/ 63 w 109"/>
                <a:gd name="T41" fmla="*/ 13 h 363"/>
                <a:gd name="T42" fmla="*/ 69 w 109"/>
                <a:gd name="T43" fmla="*/ 0 h 363"/>
                <a:gd name="T44" fmla="*/ 69 w 109"/>
                <a:gd name="T45" fmla="*/ 0 h 363"/>
                <a:gd name="T46" fmla="*/ 69 w 109"/>
                <a:gd name="T47" fmla="*/ 2 h 363"/>
                <a:gd name="T48" fmla="*/ 71 w 109"/>
                <a:gd name="T49" fmla="*/ 6 h 363"/>
                <a:gd name="T50" fmla="*/ 76 w 109"/>
                <a:gd name="T51" fmla="*/ 13 h 363"/>
                <a:gd name="T52" fmla="*/ 80 w 109"/>
                <a:gd name="T53" fmla="*/ 20 h 363"/>
                <a:gd name="T54" fmla="*/ 84 w 109"/>
                <a:gd name="T55" fmla="*/ 34 h 363"/>
                <a:gd name="T56" fmla="*/ 89 w 109"/>
                <a:gd name="T57" fmla="*/ 46 h 363"/>
                <a:gd name="T58" fmla="*/ 92 w 109"/>
                <a:gd name="T59" fmla="*/ 59 h 363"/>
                <a:gd name="T60" fmla="*/ 99 w 109"/>
                <a:gd name="T61" fmla="*/ 75 h 363"/>
                <a:gd name="T62" fmla="*/ 103 w 109"/>
                <a:gd name="T63" fmla="*/ 92 h 363"/>
                <a:gd name="T64" fmla="*/ 108 w 109"/>
                <a:gd name="T65" fmla="*/ 107 h 3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9"/>
                <a:gd name="T100" fmla="*/ 0 h 363"/>
                <a:gd name="T101" fmla="*/ 109 w 109"/>
                <a:gd name="T102" fmla="*/ 363 h 36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9" name="Freeform 198"/>
            <p:cNvSpPr>
              <a:spLocks noChangeAspect="1"/>
            </p:cNvSpPr>
            <p:nvPr/>
          </p:nvSpPr>
          <p:spPr bwMode="auto">
            <a:xfrm>
              <a:off x="1959" y="1647"/>
              <a:ext cx="111" cy="319"/>
            </a:xfrm>
            <a:custGeom>
              <a:avLst/>
              <a:gdLst>
                <a:gd name="T0" fmla="*/ 34 w 111"/>
                <a:gd name="T1" fmla="*/ 318 h 319"/>
                <a:gd name="T2" fmla="*/ 23 w 111"/>
                <a:gd name="T3" fmla="*/ 292 h 319"/>
                <a:gd name="T4" fmla="*/ 15 w 111"/>
                <a:gd name="T5" fmla="*/ 267 h 319"/>
                <a:gd name="T6" fmla="*/ 8 w 111"/>
                <a:gd name="T7" fmla="*/ 242 h 319"/>
                <a:gd name="T8" fmla="*/ 2 w 111"/>
                <a:gd name="T9" fmla="*/ 216 h 319"/>
                <a:gd name="T10" fmla="*/ 0 w 111"/>
                <a:gd name="T11" fmla="*/ 191 h 319"/>
                <a:gd name="T12" fmla="*/ 0 w 111"/>
                <a:gd name="T13" fmla="*/ 168 h 319"/>
                <a:gd name="T14" fmla="*/ 0 w 111"/>
                <a:gd name="T15" fmla="*/ 145 h 319"/>
                <a:gd name="T16" fmla="*/ 2 w 111"/>
                <a:gd name="T17" fmla="*/ 126 h 319"/>
                <a:gd name="T18" fmla="*/ 8 w 111"/>
                <a:gd name="T19" fmla="*/ 106 h 319"/>
                <a:gd name="T20" fmla="*/ 15 w 111"/>
                <a:gd name="T21" fmla="*/ 88 h 319"/>
                <a:gd name="T22" fmla="*/ 15 w 111"/>
                <a:gd name="T23" fmla="*/ 88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7 w 111"/>
                <a:gd name="T35" fmla="*/ 23 h 319"/>
                <a:gd name="T36" fmla="*/ 63 w 111"/>
                <a:gd name="T37" fmla="*/ 16 h 319"/>
                <a:gd name="T38" fmla="*/ 72 w 111"/>
                <a:gd name="T39" fmla="*/ 9 h 319"/>
                <a:gd name="T40" fmla="*/ 78 w 111"/>
                <a:gd name="T41" fmla="*/ 4 h 319"/>
                <a:gd name="T42" fmla="*/ 86 w 111"/>
                <a:gd name="T43" fmla="*/ 0 h 319"/>
                <a:gd name="T44" fmla="*/ 86 w 111"/>
                <a:gd name="T45" fmla="*/ 0 h 319"/>
                <a:gd name="T46" fmla="*/ 86 w 111"/>
                <a:gd name="T47" fmla="*/ 2 h 319"/>
                <a:gd name="T48" fmla="*/ 89 w 111"/>
                <a:gd name="T49" fmla="*/ 5 h 319"/>
                <a:gd name="T50" fmla="*/ 91 w 111"/>
                <a:gd name="T51" fmla="*/ 14 h 319"/>
                <a:gd name="T52" fmla="*/ 95 w 111"/>
                <a:gd name="T53" fmla="*/ 25 h 319"/>
                <a:gd name="T54" fmla="*/ 99 w 111"/>
                <a:gd name="T55" fmla="*/ 35 h 319"/>
                <a:gd name="T56" fmla="*/ 101 w 111"/>
                <a:gd name="T57" fmla="*/ 48 h 319"/>
                <a:gd name="T58" fmla="*/ 105 w 111"/>
                <a:gd name="T59" fmla="*/ 60 h 319"/>
                <a:gd name="T60" fmla="*/ 107 w 111"/>
                <a:gd name="T61" fmla="*/ 75 h 319"/>
                <a:gd name="T62" fmla="*/ 110 w 111"/>
                <a:gd name="T63" fmla="*/ 88 h 319"/>
                <a:gd name="T64" fmla="*/ 107 w 111"/>
                <a:gd name="T65" fmla="*/ 101 h 319"/>
                <a:gd name="T66" fmla="*/ 34 w 111"/>
                <a:gd name="T67" fmla="*/ 318 h 3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319"/>
                <a:gd name="T104" fmla="*/ 111 w 111"/>
                <a:gd name="T105" fmla="*/ 319 h 3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  <a:lnTo>
                    <a:pt x="34" y="3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0" name="Freeform 199"/>
            <p:cNvSpPr>
              <a:spLocks noChangeAspect="1"/>
            </p:cNvSpPr>
            <p:nvPr/>
          </p:nvSpPr>
          <p:spPr bwMode="auto">
            <a:xfrm>
              <a:off x="1959" y="1647"/>
              <a:ext cx="111" cy="319"/>
            </a:xfrm>
            <a:custGeom>
              <a:avLst/>
              <a:gdLst>
                <a:gd name="T0" fmla="*/ 34 w 111"/>
                <a:gd name="T1" fmla="*/ 318 h 319"/>
                <a:gd name="T2" fmla="*/ 23 w 111"/>
                <a:gd name="T3" fmla="*/ 292 h 319"/>
                <a:gd name="T4" fmla="*/ 15 w 111"/>
                <a:gd name="T5" fmla="*/ 267 h 319"/>
                <a:gd name="T6" fmla="*/ 8 w 111"/>
                <a:gd name="T7" fmla="*/ 242 h 319"/>
                <a:gd name="T8" fmla="*/ 2 w 111"/>
                <a:gd name="T9" fmla="*/ 216 h 319"/>
                <a:gd name="T10" fmla="*/ 0 w 111"/>
                <a:gd name="T11" fmla="*/ 191 h 319"/>
                <a:gd name="T12" fmla="*/ 0 w 111"/>
                <a:gd name="T13" fmla="*/ 168 h 319"/>
                <a:gd name="T14" fmla="*/ 0 w 111"/>
                <a:gd name="T15" fmla="*/ 145 h 319"/>
                <a:gd name="T16" fmla="*/ 2 w 111"/>
                <a:gd name="T17" fmla="*/ 126 h 319"/>
                <a:gd name="T18" fmla="*/ 8 w 111"/>
                <a:gd name="T19" fmla="*/ 106 h 319"/>
                <a:gd name="T20" fmla="*/ 15 w 111"/>
                <a:gd name="T21" fmla="*/ 88 h 319"/>
                <a:gd name="T22" fmla="*/ 15 w 111"/>
                <a:gd name="T23" fmla="*/ 88 h 319"/>
                <a:gd name="T24" fmla="*/ 23 w 111"/>
                <a:gd name="T25" fmla="*/ 75 h 319"/>
                <a:gd name="T26" fmla="*/ 29 w 111"/>
                <a:gd name="T27" fmla="*/ 60 h 319"/>
                <a:gd name="T28" fmla="*/ 38 w 111"/>
                <a:gd name="T29" fmla="*/ 50 h 319"/>
                <a:gd name="T30" fmla="*/ 45 w 111"/>
                <a:gd name="T31" fmla="*/ 39 h 319"/>
                <a:gd name="T32" fmla="*/ 50 w 111"/>
                <a:gd name="T33" fmla="*/ 30 h 319"/>
                <a:gd name="T34" fmla="*/ 57 w 111"/>
                <a:gd name="T35" fmla="*/ 23 h 319"/>
                <a:gd name="T36" fmla="*/ 63 w 111"/>
                <a:gd name="T37" fmla="*/ 16 h 319"/>
                <a:gd name="T38" fmla="*/ 72 w 111"/>
                <a:gd name="T39" fmla="*/ 9 h 319"/>
                <a:gd name="T40" fmla="*/ 78 w 111"/>
                <a:gd name="T41" fmla="*/ 4 h 319"/>
                <a:gd name="T42" fmla="*/ 86 w 111"/>
                <a:gd name="T43" fmla="*/ 0 h 319"/>
                <a:gd name="T44" fmla="*/ 86 w 111"/>
                <a:gd name="T45" fmla="*/ 0 h 319"/>
                <a:gd name="T46" fmla="*/ 86 w 111"/>
                <a:gd name="T47" fmla="*/ 2 h 319"/>
                <a:gd name="T48" fmla="*/ 89 w 111"/>
                <a:gd name="T49" fmla="*/ 5 h 319"/>
                <a:gd name="T50" fmla="*/ 91 w 111"/>
                <a:gd name="T51" fmla="*/ 14 h 319"/>
                <a:gd name="T52" fmla="*/ 95 w 111"/>
                <a:gd name="T53" fmla="*/ 25 h 319"/>
                <a:gd name="T54" fmla="*/ 99 w 111"/>
                <a:gd name="T55" fmla="*/ 35 h 319"/>
                <a:gd name="T56" fmla="*/ 101 w 111"/>
                <a:gd name="T57" fmla="*/ 48 h 319"/>
                <a:gd name="T58" fmla="*/ 105 w 111"/>
                <a:gd name="T59" fmla="*/ 60 h 319"/>
                <a:gd name="T60" fmla="*/ 107 w 111"/>
                <a:gd name="T61" fmla="*/ 75 h 319"/>
                <a:gd name="T62" fmla="*/ 110 w 111"/>
                <a:gd name="T63" fmla="*/ 88 h 319"/>
                <a:gd name="T64" fmla="*/ 107 w 111"/>
                <a:gd name="T65" fmla="*/ 101 h 3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1"/>
                <a:gd name="T100" fmla="*/ 0 h 319"/>
                <a:gd name="T101" fmla="*/ 111 w 111"/>
                <a:gd name="T102" fmla="*/ 319 h 3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1" name="Freeform 200"/>
            <p:cNvSpPr>
              <a:spLocks noChangeAspect="1"/>
            </p:cNvSpPr>
            <p:nvPr/>
          </p:nvSpPr>
          <p:spPr bwMode="auto">
            <a:xfrm>
              <a:off x="2055" y="1486"/>
              <a:ext cx="131" cy="286"/>
            </a:xfrm>
            <a:custGeom>
              <a:avLst/>
              <a:gdLst>
                <a:gd name="T0" fmla="*/ 2 w 131"/>
                <a:gd name="T1" fmla="*/ 285 h 286"/>
                <a:gd name="T2" fmla="*/ 0 w 131"/>
                <a:gd name="T3" fmla="*/ 267 h 286"/>
                <a:gd name="T4" fmla="*/ 0 w 131"/>
                <a:gd name="T5" fmla="*/ 248 h 286"/>
                <a:gd name="T6" fmla="*/ 2 w 131"/>
                <a:gd name="T7" fmla="*/ 227 h 286"/>
                <a:gd name="T8" fmla="*/ 5 w 131"/>
                <a:gd name="T9" fmla="*/ 206 h 286"/>
                <a:gd name="T10" fmla="*/ 12 w 131"/>
                <a:gd name="T11" fmla="*/ 185 h 286"/>
                <a:gd name="T12" fmla="*/ 18 w 131"/>
                <a:gd name="T13" fmla="*/ 165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2 w 131"/>
                <a:gd name="T67" fmla="*/ 285 h 2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1"/>
                <a:gd name="T103" fmla="*/ 0 h 286"/>
                <a:gd name="T104" fmla="*/ 131 w 131"/>
                <a:gd name="T105" fmla="*/ 286 h 2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  <a:lnTo>
                    <a:pt x="2" y="28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2" name="Freeform 201"/>
            <p:cNvSpPr>
              <a:spLocks noChangeAspect="1"/>
            </p:cNvSpPr>
            <p:nvPr/>
          </p:nvSpPr>
          <p:spPr bwMode="auto">
            <a:xfrm>
              <a:off x="2055" y="1486"/>
              <a:ext cx="131" cy="286"/>
            </a:xfrm>
            <a:custGeom>
              <a:avLst/>
              <a:gdLst>
                <a:gd name="T0" fmla="*/ 2 w 131"/>
                <a:gd name="T1" fmla="*/ 285 h 286"/>
                <a:gd name="T2" fmla="*/ 0 w 131"/>
                <a:gd name="T3" fmla="*/ 267 h 286"/>
                <a:gd name="T4" fmla="*/ 0 w 131"/>
                <a:gd name="T5" fmla="*/ 248 h 286"/>
                <a:gd name="T6" fmla="*/ 2 w 131"/>
                <a:gd name="T7" fmla="*/ 227 h 286"/>
                <a:gd name="T8" fmla="*/ 5 w 131"/>
                <a:gd name="T9" fmla="*/ 206 h 286"/>
                <a:gd name="T10" fmla="*/ 12 w 131"/>
                <a:gd name="T11" fmla="*/ 185 h 286"/>
                <a:gd name="T12" fmla="*/ 18 w 131"/>
                <a:gd name="T13" fmla="*/ 165 h 286"/>
                <a:gd name="T14" fmla="*/ 25 w 131"/>
                <a:gd name="T15" fmla="*/ 143 h 286"/>
                <a:gd name="T16" fmla="*/ 30 w 131"/>
                <a:gd name="T17" fmla="*/ 126 h 286"/>
                <a:gd name="T18" fmla="*/ 37 w 131"/>
                <a:gd name="T19" fmla="*/ 110 h 286"/>
                <a:gd name="T20" fmla="*/ 41 w 131"/>
                <a:gd name="T21" fmla="*/ 96 h 286"/>
                <a:gd name="T22" fmla="*/ 41 w 131"/>
                <a:gd name="T23" fmla="*/ 96 h 286"/>
                <a:gd name="T24" fmla="*/ 48 w 131"/>
                <a:gd name="T25" fmla="*/ 86 h 286"/>
                <a:gd name="T26" fmla="*/ 53 w 131"/>
                <a:gd name="T27" fmla="*/ 73 h 286"/>
                <a:gd name="T28" fmla="*/ 62 w 131"/>
                <a:gd name="T29" fmla="*/ 61 h 286"/>
                <a:gd name="T30" fmla="*/ 71 w 131"/>
                <a:gd name="T31" fmla="*/ 50 h 286"/>
                <a:gd name="T32" fmla="*/ 79 w 131"/>
                <a:gd name="T33" fmla="*/ 38 h 286"/>
                <a:gd name="T34" fmla="*/ 90 w 131"/>
                <a:gd name="T35" fmla="*/ 29 h 286"/>
                <a:gd name="T36" fmla="*/ 99 w 131"/>
                <a:gd name="T37" fmla="*/ 19 h 286"/>
                <a:gd name="T38" fmla="*/ 106 w 131"/>
                <a:gd name="T39" fmla="*/ 11 h 286"/>
                <a:gd name="T40" fmla="*/ 113 w 131"/>
                <a:gd name="T41" fmla="*/ 4 h 286"/>
                <a:gd name="T42" fmla="*/ 122 w 131"/>
                <a:gd name="T43" fmla="*/ 0 h 286"/>
                <a:gd name="T44" fmla="*/ 122 w 131"/>
                <a:gd name="T45" fmla="*/ 0 h 286"/>
                <a:gd name="T46" fmla="*/ 122 w 131"/>
                <a:gd name="T47" fmla="*/ 2 h 286"/>
                <a:gd name="T48" fmla="*/ 122 w 131"/>
                <a:gd name="T49" fmla="*/ 6 h 286"/>
                <a:gd name="T50" fmla="*/ 124 w 131"/>
                <a:gd name="T51" fmla="*/ 13 h 286"/>
                <a:gd name="T52" fmla="*/ 126 w 131"/>
                <a:gd name="T53" fmla="*/ 23 h 286"/>
                <a:gd name="T54" fmla="*/ 127 w 131"/>
                <a:gd name="T55" fmla="*/ 34 h 286"/>
                <a:gd name="T56" fmla="*/ 127 w 131"/>
                <a:gd name="T57" fmla="*/ 44 h 286"/>
                <a:gd name="T58" fmla="*/ 130 w 131"/>
                <a:gd name="T59" fmla="*/ 57 h 286"/>
                <a:gd name="T60" fmla="*/ 130 w 131"/>
                <a:gd name="T61" fmla="*/ 69 h 286"/>
                <a:gd name="T62" fmla="*/ 130 w 131"/>
                <a:gd name="T63" fmla="*/ 82 h 286"/>
                <a:gd name="T64" fmla="*/ 127 w 131"/>
                <a:gd name="T65" fmla="*/ 94 h 2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1"/>
                <a:gd name="T100" fmla="*/ 0 h 286"/>
                <a:gd name="T101" fmla="*/ 131 w 131"/>
                <a:gd name="T102" fmla="*/ 286 h 2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3" name="Freeform 202"/>
            <p:cNvSpPr>
              <a:spLocks noChangeAspect="1"/>
            </p:cNvSpPr>
            <p:nvPr/>
          </p:nvSpPr>
          <p:spPr bwMode="auto">
            <a:xfrm>
              <a:off x="2160" y="1385"/>
              <a:ext cx="134" cy="219"/>
            </a:xfrm>
            <a:custGeom>
              <a:avLst/>
              <a:gdLst>
                <a:gd name="T0" fmla="*/ 0 w 134"/>
                <a:gd name="T1" fmla="*/ 218 h 219"/>
                <a:gd name="T2" fmla="*/ 2 w 134"/>
                <a:gd name="T3" fmla="*/ 202 h 219"/>
                <a:gd name="T4" fmla="*/ 4 w 134"/>
                <a:gd name="T5" fmla="*/ 186 h 219"/>
                <a:gd name="T6" fmla="*/ 6 w 134"/>
                <a:gd name="T7" fmla="*/ 167 h 219"/>
                <a:gd name="T8" fmla="*/ 8 w 134"/>
                <a:gd name="T9" fmla="*/ 147 h 219"/>
                <a:gd name="T10" fmla="*/ 13 w 134"/>
                <a:gd name="T11" fmla="*/ 131 h 219"/>
                <a:gd name="T12" fmla="*/ 19 w 134"/>
                <a:gd name="T13" fmla="*/ 112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w 134"/>
                <a:gd name="T67" fmla="*/ 218 h 2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4"/>
                <a:gd name="T103" fmla="*/ 0 h 219"/>
                <a:gd name="T104" fmla="*/ 134 w 134"/>
                <a:gd name="T105" fmla="*/ 219 h 2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  <a:lnTo>
                    <a:pt x="0" y="21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4" name="Freeform 203"/>
            <p:cNvSpPr>
              <a:spLocks noChangeAspect="1"/>
            </p:cNvSpPr>
            <p:nvPr/>
          </p:nvSpPr>
          <p:spPr bwMode="auto">
            <a:xfrm>
              <a:off x="2160" y="1385"/>
              <a:ext cx="134" cy="219"/>
            </a:xfrm>
            <a:custGeom>
              <a:avLst/>
              <a:gdLst>
                <a:gd name="T0" fmla="*/ 0 w 134"/>
                <a:gd name="T1" fmla="*/ 218 h 219"/>
                <a:gd name="T2" fmla="*/ 2 w 134"/>
                <a:gd name="T3" fmla="*/ 202 h 219"/>
                <a:gd name="T4" fmla="*/ 4 w 134"/>
                <a:gd name="T5" fmla="*/ 186 h 219"/>
                <a:gd name="T6" fmla="*/ 6 w 134"/>
                <a:gd name="T7" fmla="*/ 167 h 219"/>
                <a:gd name="T8" fmla="*/ 8 w 134"/>
                <a:gd name="T9" fmla="*/ 147 h 219"/>
                <a:gd name="T10" fmla="*/ 13 w 134"/>
                <a:gd name="T11" fmla="*/ 131 h 219"/>
                <a:gd name="T12" fmla="*/ 19 w 134"/>
                <a:gd name="T13" fmla="*/ 112 h 219"/>
                <a:gd name="T14" fmla="*/ 25 w 134"/>
                <a:gd name="T15" fmla="*/ 96 h 219"/>
                <a:gd name="T16" fmla="*/ 31 w 134"/>
                <a:gd name="T17" fmla="*/ 81 h 219"/>
                <a:gd name="T18" fmla="*/ 38 w 134"/>
                <a:gd name="T19" fmla="*/ 69 h 219"/>
                <a:gd name="T20" fmla="*/ 47 w 134"/>
                <a:gd name="T21" fmla="*/ 58 h 219"/>
                <a:gd name="T22" fmla="*/ 47 w 134"/>
                <a:gd name="T23" fmla="*/ 58 h 219"/>
                <a:gd name="T24" fmla="*/ 52 w 134"/>
                <a:gd name="T25" fmla="*/ 49 h 219"/>
                <a:gd name="T26" fmla="*/ 61 w 134"/>
                <a:gd name="T27" fmla="*/ 41 h 219"/>
                <a:gd name="T28" fmla="*/ 70 w 134"/>
                <a:gd name="T29" fmla="*/ 32 h 219"/>
                <a:gd name="T30" fmla="*/ 75 w 134"/>
                <a:gd name="T31" fmla="*/ 26 h 219"/>
                <a:gd name="T32" fmla="*/ 84 w 134"/>
                <a:gd name="T33" fmla="*/ 20 h 219"/>
                <a:gd name="T34" fmla="*/ 93 w 134"/>
                <a:gd name="T35" fmla="*/ 16 h 219"/>
                <a:gd name="T36" fmla="*/ 101 w 134"/>
                <a:gd name="T37" fmla="*/ 12 h 219"/>
                <a:gd name="T38" fmla="*/ 107 w 134"/>
                <a:gd name="T39" fmla="*/ 5 h 219"/>
                <a:gd name="T40" fmla="*/ 116 w 134"/>
                <a:gd name="T41" fmla="*/ 1 h 219"/>
                <a:gd name="T42" fmla="*/ 124 w 134"/>
                <a:gd name="T43" fmla="*/ 0 h 219"/>
                <a:gd name="T44" fmla="*/ 124 w 134"/>
                <a:gd name="T45" fmla="*/ 0 h 219"/>
                <a:gd name="T46" fmla="*/ 124 w 134"/>
                <a:gd name="T47" fmla="*/ 0 h 219"/>
                <a:gd name="T48" fmla="*/ 124 w 134"/>
                <a:gd name="T49" fmla="*/ 3 h 219"/>
                <a:gd name="T50" fmla="*/ 126 w 134"/>
                <a:gd name="T51" fmla="*/ 9 h 219"/>
                <a:gd name="T52" fmla="*/ 128 w 134"/>
                <a:gd name="T53" fmla="*/ 18 h 219"/>
                <a:gd name="T54" fmla="*/ 130 w 134"/>
                <a:gd name="T55" fmla="*/ 26 h 219"/>
                <a:gd name="T56" fmla="*/ 133 w 134"/>
                <a:gd name="T57" fmla="*/ 37 h 219"/>
                <a:gd name="T58" fmla="*/ 133 w 134"/>
                <a:gd name="T59" fmla="*/ 46 h 219"/>
                <a:gd name="T60" fmla="*/ 133 w 134"/>
                <a:gd name="T61" fmla="*/ 55 h 219"/>
                <a:gd name="T62" fmla="*/ 133 w 134"/>
                <a:gd name="T63" fmla="*/ 66 h 219"/>
                <a:gd name="T64" fmla="*/ 130 w 134"/>
                <a:gd name="T65" fmla="*/ 76 h 2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4"/>
                <a:gd name="T100" fmla="*/ 0 h 219"/>
                <a:gd name="T101" fmla="*/ 134 w 134"/>
                <a:gd name="T102" fmla="*/ 219 h 2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5" name="Freeform 204"/>
            <p:cNvSpPr>
              <a:spLocks noChangeAspect="1"/>
            </p:cNvSpPr>
            <p:nvPr/>
          </p:nvSpPr>
          <p:spPr bwMode="auto">
            <a:xfrm>
              <a:off x="2262" y="1315"/>
              <a:ext cx="123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6 w 123"/>
                <a:gd name="T19" fmla="*/ 50 h 176"/>
                <a:gd name="T20" fmla="*/ 42 w 123"/>
                <a:gd name="T21" fmla="*/ 40 h 176"/>
                <a:gd name="T22" fmla="*/ 42 w 123"/>
                <a:gd name="T23" fmla="*/ 40 h 176"/>
                <a:gd name="T24" fmla="*/ 48 w 123"/>
                <a:gd name="T25" fmla="*/ 34 h 176"/>
                <a:gd name="T26" fmla="*/ 54 w 123"/>
                <a:gd name="T27" fmla="*/ 25 h 176"/>
                <a:gd name="T28" fmla="*/ 61 w 123"/>
                <a:gd name="T29" fmla="*/ 20 h 176"/>
                <a:gd name="T30" fmla="*/ 70 w 123"/>
                <a:gd name="T31" fmla="*/ 15 h 176"/>
                <a:gd name="T32" fmla="*/ 75 w 123"/>
                <a:gd name="T33" fmla="*/ 11 h 176"/>
                <a:gd name="T34" fmla="*/ 84 w 123"/>
                <a:gd name="T35" fmla="*/ 6 h 176"/>
                <a:gd name="T36" fmla="*/ 91 w 123"/>
                <a:gd name="T37" fmla="*/ 4 h 176"/>
                <a:gd name="T38" fmla="*/ 98 w 123"/>
                <a:gd name="T39" fmla="*/ 2 h 176"/>
                <a:gd name="T40" fmla="*/ 105 w 123"/>
                <a:gd name="T41" fmla="*/ 0 h 176"/>
                <a:gd name="T42" fmla="*/ 112 w 123"/>
                <a:gd name="T43" fmla="*/ 0 h 176"/>
                <a:gd name="T44" fmla="*/ 112 w 123"/>
                <a:gd name="T45" fmla="*/ 0 h 176"/>
                <a:gd name="T46" fmla="*/ 112 w 123"/>
                <a:gd name="T47" fmla="*/ 2 h 176"/>
                <a:gd name="T48" fmla="*/ 114 w 123"/>
                <a:gd name="T49" fmla="*/ 6 h 176"/>
                <a:gd name="T50" fmla="*/ 116 w 123"/>
                <a:gd name="T51" fmla="*/ 11 h 176"/>
                <a:gd name="T52" fmla="*/ 118 w 123"/>
                <a:gd name="T53" fmla="*/ 20 h 176"/>
                <a:gd name="T54" fmla="*/ 120 w 123"/>
                <a:gd name="T55" fmla="*/ 29 h 176"/>
                <a:gd name="T56" fmla="*/ 122 w 123"/>
                <a:gd name="T57" fmla="*/ 40 h 176"/>
                <a:gd name="T58" fmla="*/ 122 w 123"/>
                <a:gd name="T59" fmla="*/ 50 h 176"/>
                <a:gd name="T60" fmla="*/ 122 w 123"/>
                <a:gd name="T61" fmla="*/ 61 h 176"/>
                <a:gd name="T62" fmla="*/ 122 w 123"/>
                <a:gd name="T63" fmla="*/ 71 h 176"/>
                <a:gd name="T64" fmla="*/ 120 w 123"/>
                <a:gd name="T65" fmla="*/ 82 h 176"/>
                <a:gd name="T66" fmla="*/ 0 w 123"/>
                <a:gd name="T67" fmla="*/ 175 h 17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3"/>
                <a:gd name="T103" fmla="*/ 0 h 176"/>
                <a:gd name="T104" fmla="*/ 123 w 123"/>
                <a:gd name="T105" fmla="*/ 176 h 17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  <a:lnTo>
                    <a:pt x="0" y="1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6" name="Freeform 205"/>
            <p:cNvSpPr>
              <a:spLocks noChangeAspect="1"/>
            </p:cNvSpPr>
            <p:nvPr/>
          </p:nvSpPr>
          <p:spPr bwMode="auto">
            <a:xfrm>
              <a:off x="2262" y="1315"/>
              <a:ext cx="123" cy="176"/>
            </a:xfrm>
            <a:custGeom>
              <a:avLst/>
              <a:gdLst>
                <a:gd name="T0" fmla="*/ 0 w 123"/>
                <a:gd name="T1" fmla="*/ 175 h 176"/>
                <a:gd name="T2" fmla="*/ 0 w 123"/>
                <a:gd name="T3" fmla="*/ 162 h 176"/>
                <a:gd name="T4" fmla="*/ 2 w 123"/>
                <a:gd name="T5" fmla="*/ 147 h 176"/>
                <a:gd name="T6" fmla="*/ 4 w 123"/>
                <a:gd name="T7" fmla="*/ 133 h 176"/>
                <a:gd name="T8" fmla="*/ 8 w 123"/>
                <a:gd name="T9" fmla="*/ 117 h 176"/>
                <a:gd name="T10" fmla="*/ 13 w 123"/>
                <a:gd name="T11" fmla="*/ 101 h 176"/>
                <a:gd name="T12" fmla="*/ 17 w 123"/>
                <a:gd name="T13" fmla="*/ 89 h 176"/>
                <a:gd name="T14" fmla="*/ 23 w 123"/>
                <a:gd name="T15" fmla="*/ 73 h 176"/>
                <a:gd name="T16" fmla="*/ 27 w 123"/>
                <a:gd name="T17" fmla="*/ 61 h 176"/>
                <a:gd name="T18" fmla="*/ 36 w 123"/>
                <a:gd name="T19" fmla="*/ 50 h 176"/>
                <a:gd name="T20" fmla="*/ 42 w 123"/>
                <a:gd name="T21" fmla="*/ 40 h 176"/>
                <a:gd name="T22" fmla="*/ 42 w 123"/>
                <a:gd name="T23" fmla="*/ 40 h 176"/>
                <a:gd name="T24" fmla="*/ 48 w 123"/>
                <a:gd name="T25" fmla="*/ 34 h 176"/>
                <a:gd name="T26" fmla="*/ 54 w 123"/>
                <a:gd name="T27" fmla="*/ 25 h 176"/>
                <a:gd name="T28" fmla="*/ 61 w 123"/>
                <a:gd name="T29" fmla="*/ 20 h 176"/>
                <a:gd name="T30" fmla="*/ 70 w 123"/>
                <a:gd name="T31" fmla="*/ 15 h 176"/>
                <a:gd name="T32" fmla="*/ 75 w 123"/>
                <a:gd name="T33" fmla="*/ 11 h 176"/>
                <a:gd name="T34" fmla="*/ 84 w 123"/>
                <a:gd name="T35" fmla="*/ 6 h 176"/>
                <a:gd name="T36" fmla="*/ 91 w 123"/>
                <a:gd name="T37" fmla="*/ 4 h 176"/>
                <a:gd name="T38" fmla="*/ 98 w 123"/>
                <a:gd name="T39" fmla="*/ 2 h 176"/>
                <a:gd name="T40" fmla="*/ 105 w 123"/>
                <a:gd name="T41" fmla="*/ 0 h 176"/>
                <a:gd name="T42" fmla="*/ 112 w 123"/>
                <a:gd name="T43" fmla="*/ 0 h 176"/>
                <a:gd name="T44" fmla="*/ 112 w 123"/>
                <a:gd name="T45" fmla="*/ 0 h 176"/>
                <a:gd name="T46" fmla="*/ 112 w 123"/>
                <a:gd name="T47" fmla="*/ 2 h 176"/>
                <a:gd name="T48" fmla="*/ 114 w 123"/>
                <a:gd name="T49" fmla="*/ 6 h 176"/>
                <a:gd name="T50" fmla="*/ 116 w 123"/>
                <a:gd name="T51" fmla="*/ 11 h 176"/>
                <a:gd name="T52" fmla="*/ 118 w 123"/>
                <a:gd name="T53" fmla="*/ 20 h 176"/>
                <a:gd name="T54" fmla="*/ 120 w 123"/>
                <a:gd name="T55" fmla="*/ 29 h 176"/>
                <a:gd name="T56" fmla="*/ 122 w 123"/>
                <a:gd name="T57" fmla="*/ 40 h 176"/>
                <a:gd name="T58" fmla="*/ 122 w 123"/>
                <a:gd name="T59" fmla="*/ 50 h 176"/>
                <a:gd name="T60" fmla="*/ 122 w 123"/>
                <a:gd name="T61" fmla="*/ 61 h 176"/>
                <a:gd name="T62" fmla="*/ 122 w 123"/>
                <a:gd name="T63" fmla="*/ 71 h 176"/>
                <a:gd name="T64" fmla="*/ 120 w 123"/>
                <a:gd name="T65" fmla="*/ 82 h 17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3"/>
                <a:gd name="T100" fmla="*/ 0 h 176"/>
                <a:gd name="T101" fmla="*/ 123 w 123"/>
                <a:gd name="T102" fmla="*/ 176 h 17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7" name="Freeform 206"/>
            <p:cNvSpPr>
              <a:spLocks noChangeAspect="1"/>
            </p:cNvSpPr>
            <p:nvPr/>
          </p:nvSpPr>
          <p:spPr bwMode="auto">
            <a:xfrm>
              <a:off x="2353" y="1262"/>
              <a:ext cx="117" cy="150"/>
            </a:xfrm>
            <a:custGeom>
              <a:avLst/>
              <a:gdLst>
                <a:gd name="T0" fmla="*/ 0 w 117"/>
                <a:gd name="T1" fmla="*/ 149 h 150"/>
                <a:gd name="T2" fmla="*/ 0 w 117"/>
                <a:gd name="T3" fmla="*/ 136 h 150"/>
                <a:gd name="T4" fmla="*/ 2 w 117"/>
                <a:gd name="T5" fmla="*/ 123 h 150"/>
                <a:gd name="T6" fmla="*/ 5 w 117"/>
                <a:gd name="T7" fmla="*/ 105 h 150"/>
                <a:gd name="T8" fmla="*/ 9 w 117"/>
                <a:gd name="T9" fmla="*/ 86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74 w 117"/>
                <a:gd name="T19" fmla="*/ 6 h 150"/>
                <a:gd name="T20" fmla="*/ 95 w 117"/>
                <a:gd name="T21" fmla="*/ 0 h 150"/>
                <a:gd name="T22" fmla="*/ 95 w 117"/>
                <a:gd name="T23" fmla="*/ 0 h 150"/>
                <a:gd name="T24" fmla="*/ 97 w 117"/>
                <a:gd name="T25" fmla="*/ 0 h 150"/>
                <a:gd name="T26" fmla="*/ 99 w 117"/>
                <a:gd name="T27" fmla="*/ 4 h 150"/>
                <a:gd name="T28" fmla="*/ 101 w 117"/>
                <a:gd name="T29" fmla="*/ 8 h 150"/>
                <a:gd name="T30" fmla="*/ 106 w 117"/>
                <a:gd name="T31" fmla="*/ 15 h 150"/>
                <a:gd name="T32" fmla="*/ 107 w 117"/>
                <a:gd name="T33" fmla="*/ 23 h 150"/>
                <a:gd name="T34" fmla="*/ 111 w 117"/>
                <a:gd name="T35" fmla="*/ 33 h 150"/>
                <a:gd name="T36" fmla="*/ 113 w 117"/>
                <a:gd name="T37" fmla="*/ 47 h 150"/>
                <a:gd name="T38" fmla="*/ 116 w 117"/>
                <a:gd name="T39" fmla="*/ 59 h 150"/>
                <a:gd name="T40" fmla="*/ 116 w 117"/>
                <a:gd name="T41" fmla="*/ 73 h 150"/>
                <a:gd name="T42" fmla="*/ 113 w 117"/>
                <a:gd name="T43" fmla="*/ 90 h 150"/>
                <a:gd name="T44" fmla="*/ 0 w 117"/>
                <a:gd name="T45" fmla="*/ 149 h 1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7"/>
                <a:gd name="T70" fmla="*/ 0 h 150"/>
                <a:gd name="T71" fmla="*/ 117 w 117"/>
                <a:gd name="T72" fmla="*/ 150 h 1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  <a:lnTo>
                    <a:pt x="0" y="14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8" name="Freeform 207"/>
            <p:cNvSpPr>
              <a:spLocks noChangeAspect="1"/>
            </p:cNvSpPr>
            <p:nvPr/>
          </p:nvSpPr>
          <p:spPr bwMode="auto">
            <a:xfrm>
              <a:off x="2353" y="1262"/>
              <a:ext cx="117" cy="150"/>
            </a:xfrm>
            <a:custGeom>
              <a:avLst/>
              <a:gdLst>
                <a:gd name="T0" fmla="*/ 0 w 117"/>
                <a:gd name="T1" fmla="*/ 149 h 150"/>
                <a:gd name="T2" fmla="*/ 0 w 117"/>
                <a:gd name="T3" fmla="*/ 136 h 150"/>
                <a:gd name="T4" fmla="*/ 2 w 117"/>
                <a:gd name="T5" fmla="*/ 123 h 150"/>
                <a:gd name="T6" fmla="*/ 5 w 117"/>
                <a:gd name="T7" fmla="*/ 105 h 150"/>
                <a:gd name="T8" fmla="*/ 9 w 117"/>
                <a:gd name="T9" fmla="*/ 86 h 150"/>
                <a:gd name="T10" fmla="*/ 16 w 117"/>
                <a:gd name="T11" fmla="*/ 67 h 150"/>
                <a:gd name="T12" fmla="*/ 27 w 117"/>
                <a:gd name="T13" fmla="*/ 48 h 150"/>
                <a:gd name="T14" fmla="*/ 39 w 117"/>
                <a:gd name="T15" fmla="*/ 31 h 150"/>
                <a:gd name="T16" fmla="*/ 55 w 117"/>
                <a:gd name="T17" fmla="*/ 17 h 150"/>
                <a:gd name="T18" fmla="*/ 74 w 117"/>
                <a:gd name="T19" fmla="*/ 6 h 150"/>
                <a:gd name="T20" fmla="*/ 95 w 117"/>
                <a:gd name="T21" fmla="*/ 0 h 150"/>
                <a:gd name="T22" fmla="*/ 95 w 117"/>
                <a:gd name="T23" fmla="*/ 0 h 150"/>
                <a:gd name="T24" fmla="*/ 97 w 117"/>
                <a:gd name="T25" fmla="*/ 0 h 150"/>
                <a:gd name="T26" fmla="*/ 99 w 117"/>
                <a:gd name="T27" fmla="*/ 4 h 150"/>
                <a:gd name="T28" fmla="*/ 101 w 117"/>
                <a:gd name="T29" fmla="*/ 8 h 150"/>
                <a:gd name="T30" fmla="*/ 106 w 117"/>
                <a:gd name="T31" fmla="*/ 15 h 150"/>
                <a:gd name="T32" fmla="*/ 107 w 117"/>
                <a:gd name="T33" fmla="*/ 23 h 150"/>
                <a:gd name="T34" fmla="*/ 111 w 117"/>
                <a:gd name="T35" fmla="*/ 33 h 150"/>
                <a:gd name="T36" fmla="*/ 113 w 117"/>
                <a:gd name="T37" fmla="*/ 47 h 150"/>
                <a:gd name="T38" fmla="*/ 116 w 117"/>
                <a:gd name="T39" fmla="*/ 59 h 150"/>
                <a:gd name="T40" fmla="*/ 116 w 117"/>
                <a:gd name="T41" fmla="*/ 73 h 150"/>
                <a:gd name="T42" fmla="*/ 113 w 117"/>
                <a:gd name="T43" fmla="*/ 90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7"/>
                <a:gd name="T67" fmla="*/ 0 h 150"/>
                <a:gd name="T68" fmla="*/ 117 w 117"/>
                <a:gd name="T69" fmla="*/ 150 h 1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9" name="Freeform 208"/>
            <p:cNvSpPr>
              <a:spLocks noChangeAspect="1"/>
            </p:cNvSpPr>
            <p:nvPr/>
          </p:nvSpPr>
          <p:spPr bwMode="auto">
            <a:xfrm>
              <a:off x="2432" y="1175"/>
              <a:ext cx="270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51 w 270"/>
                <a:gd name="T27" fmla="*/ 27 h 201"/>
                <a:gd name="T28" fmla="*/ 167 w 270"/>
                <a:gd name="T29" fmla="*/ 20 h 201"/>
                <a:gd name="T30" fmla="*/ 181 w 270"/>
                <a:gd name="T31" fmla="*/ 14 h 201"/>
                <a:gd name="T32" fmla="*/ 197 w 270"/>
                <a:gd name="T33" fmla="*/ 10 h 201"/>
                <a:gd name="T34" fmla="*/ 209 w 270"/>
                <a:gd name="T35" fmla="*/ 6 h 201"/>
                <a:gd name="T36" fmla="*/ 224 w 270"/>
                <a:gd name="T37" fmla="*/ 4 h 201"/>
                <a:gd name="T38" fmla="*/ 239 w 270"/>
                <a:gd name="T39" fmla="*/ 2 h 201"/>
                <a:gd name="T40" fmla="*/ 253 w 270"/>
                <a:gd name="T41" fmla="*/ 0 h 201"/>
                <a:gd name="T42" fmla="*/ 269 w 270"/>
                <a:gd name="T43" fmla="*/ 0 h 201"/>
                <a:gd name="T44" fmla="*/ 269 w 270"/>
                <a:gd name="T45" fmla="*/ 0 h 201"/>
                <a:gd name="T46" fmla="*/ 266 w 270"/>
                <a:gd name="T47" fmla="*/ 2 h 201"/>
                <a:gd name="T48" fmla="*/ 266 w 270"/>
                <a:gd name="T49" fmla="*/ 8 h 201"/>
                <a:gd name="T50" fmla="*/ 264 w 270"/>
                <a:gd name="T51" fmla="*/ 18 h 201"/>
                <a:gd name="T52" fmla="*/ 262 w 270"/>
                <a:gd name="T53" fmla="*/ 31 h 201"/>
                <a:gd name="T54" fmla="*/ 257 w 270"/>
                <a:gd name="T55" fmla="*/ 43 h 201"/>
                <a:gd name="T56" fmla="*/ 251 w 270"/>
                <a:gd name="T57" fmla="*/ 61 h 201"/>
                <a:gd name="T58" fmla="*/ 243 w 270"/>
                <a:gd name="T59" fmla="*/ 75 h 201"/>
                <a:gd name="T60" fmla="*/ 234 w 270"/>
                <a:gd name="T61" fmla="*/ 92 h 201"/>
                <a:gd name="T62" fmla="*/ 222 w 270"/>
                <a:gd name="T63" fmla="*/ 105 h 201"/>
                <a:gd name="T64" fmla="*/ 207 w 270"/>
                <a:gd name="T65" fmla="*/ 117 h 201"/>
                <a:gd name="T66" fmla="*/ 0 w 270"/>
                <a:gd name="T67" fmla="*/ 200 h 20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0"/>
                <a:gd name="T103" fmla="*/ 0 h 201"/>
                <a:gd name="T104" fmla="*/ 270 w 270"/>
                <a:gd name="T105" fmla="*/ 201 h 20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  <a:lnTo>
                    <a:pt x="0" y="20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0" name="Freeform 209"/>
            <p:cNvSpPr>
              <a:spLocks noChangeAspect="1"/>
            </p:cNvSpPr>
            <p:nvPr/>
          </p:nvSpPr>
          <p:spPr bwMode="auto">
            <a:xfrm>
              <a:off x="2432" y="1175"/>
              <a:ext cx="270" cy="201"/>
            </a:xfrm>
            <a:custGeom>
              <a:avLst/>
              <a:gdLst>
                <a:gd name="T0" fmla="*/ 0 w 270"/>
                <a:gd name="T1" fmla="*/ 200 h 201"/>
                <a:gd name="T2" fmla="*/ 4 w 270"/>
                <a:gd name="T3" fmla="*/ 186 h 201"/>
                <a:gd name="T4" fmla="*/ 13 w 270"/>
                <a:gd name="T5" fmla="*/ 172 h 201"/>
                <a:gd name="T6" fmla="*/ 22 w 270"/>
                <a:gd name="T7" fmla="*/ 156 h 201"/>
                <a:gd name="T8" fmla="*/ 34 w 270"/>
                <a:gd name="T9" fmla="*/ 138 h 201"/>
                <a:gd name="T10" fmla="*/ 47 w 270"/>
                <a:gd name="T11" fmla="*/ 119 h 201"/>
                <a:gd name="T12" fmla="*/ 59 w 270"/>
                <a:gd name="T13" fmla="*/ 103 h 201"/>
                <a:gd name="T14" fmla="*/ 74 w 270"/>
                <a:gd name="T15" fmla="*/ 87 h 201"/>
                <a:gd name="T16" fmla="*/ 89 w 270"/>
                <a:gd name="T17" fmla="*/ 71 h 201"/>
                <a:gd name="T18" fmla="*/ 103 w 270"/>
                <a:gd name="T19" fmla="*/ 59 h 201"/>
                <a:gd name="T20" fmla="*/ 119 w 270"/>
                <a:gd name="T21" fmla="*/ 48 h 201"/>
                <a:gd name="T22" fmla="*/ 119 w 270"/>
                <a:gd name="T23" fmla="*/ 48 h 201"/>
                <a:gd name="T24" fmla="*/ 135 w 270"/>
                <a:gd name="T25" fmla="*/ 37 h 201"/>
                <a:gd name="T26" fmla="*/ 151 w 270"/>
                <a:gd name="T27" fmla="*/ 27 h 201"/>
                <a:gd name="T28" fmla="*/ 167 w 270"/>
                <a:gd name="T29" fmla="*/ 20 h 201"/>
                <a:gd name="T30" fmla="*/ 181 w 270"/>
                <a:gd name="T31" fmla="*/ 14 h 201"/>
                <a:gd name="T32" fmla="*/ 197 w 270"/>
                <a:gd name="T33" fmla="*/ 10 h 201"/>
                <a:gd name="T34" fmla="*/ 209 w 270"/>
                <a:gd name="T35" fmla="*/ 6 h 201"/>
                <a:gd name="T36" fmla="*/ 224 w 270"/>
                <a:gd name="T37" fmla="*/ 4 h 201"/>
                <a:gd name="T38" fmla="*/ 239 w 270"/>
                <a:gd name="T39" fmla="*/ 2 h 201"/>
                <a:gd name="T40" fmla="*/ 253 w 270"/>
                <a:gd name="T41" fmla="*/ 0 h 201"/>
                <a:gd name="T42" fmla="*/ 269 w 270"/>
                <a:gd name="T43" fmla="*/ 0 h 201"/>
                <a:gd name="T44" fmla="*/ 269 w 270"/>
                <a:gd name="T45" fmla="*/ 0 h 201"/>
                <a:gd name="T46" fmla="*/ 266 w 270"/>
                <a:gd name="T47" fmla="*/ 2 h 201"/>
                <a:gd name="T48" fmla="*/ 266 w 270"/>
                <a:gd name="T49" fmla="*/ 8 h 201"/>
                <a:gd name="T50" fmla="*/ 264 w 270"/>
                <a:gd name="T51" fmla="*/ 18 h 201"/>
                <a:gd name="T52" fmla="*/ 262 w 270"/>
                <a:gd name="T53" fmla="*/ 31 h 201"/>
                <a:gd name="T54" fmla="*/ 257 w 270"/>
                <a:gd name="T55" fmla="*/ 43 h 201"/>
                <a:gd name="T56" fmla="*/ 251 w 270"/>
                <a:gd name="T57" fmla="*/ 61 h 201"/>
                <a:gd name="T58" fmla="*/ 243 w 270"/>
                <a:gd name="T59" fmla="*/ 75 h 201"/>
                <a:gd name="T60" fmla="*/ 234 w 270"/>
                <a:gd name="T61" fmla="*/ 92 h 201"/>
                <a:gd name="T62" fmla="*/ 222 w 270"/>
                <a:gd name="T63" fmla="*/ 105 h 201"/>
                <a:gd name="T64" fmla="*/ 207 w 270"/>
                <a:gd name="T65" fmla="*/ 117 h 2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70"/>
                <a:gd name="T100" fmla="*/ 0 h 201"/>
                <a:gd name="T101" fmla="*/ 270 w 270"/>
                <a:gd name="T102" fmla="*/ 201 h 20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1" name="Freeform 210"/>
            <p:cNvSpPr>
              <a:spLocks noChangeAspect="1"/>
            </p:cNvSpPr>
            <p:nvPr/>
          </p:nvSpPr>
          <p:spPr bwMode="auto">
            <a:xfrm>
              <a:off x="1882" y="2299"/>
              <a:ext cx="341" cy="339"/>
            </a:xfrm>
            <a:custGeom>
              <a:avLst/>
              <a:gdLst>
                <a:gd name="T0" fmla="*/ 243 w 341"/>
                <a:gd name="T1" fmla="*/ 338 h 339"/>
                <a:gd name="T2" fmla="*/ 211 w 341"/>
                <a:gd name="T3" fmla="*/ 312 h 339"/>
                <a:gd name="T4" fmla="*/ 179 w 341"/>
                <a:gd name="T5" fmla="*/ 285 h 339"/>
                <a:gd name="T6" fmla="*/ 148 w 341"/>
                <a:gd name="T7" fmla="*/ 254 h 339"/>
                <a:gd name="T8" fmla="*/ 116 w 341"/>
                <a:gd name="T9" fmla="*/ 218 h 339"/>
                <a:gd name="T10" fmla="*/ 84 w 341"/>
                <a:gd name="T11" fmla="*/ 183 h 339"/>
                <a:gd name="T12" fmla="*/ 57 w 341"/>
                <a:gd name="T13" fmla="*/ 144 h 339"/>
                <a:gd name="T14" fmla="*/ 34 w 341"/>
                <a:gd name="T15" fmla="*/ 109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100 h 339"/>
                <a:gd name="T42" fmla="*/ 340 w 341"/>
                <a:gd name="T43" fmla="*/ 155 h 339"/>
                <a:gd name="T44" fmla="*/ 243 w 341"/>
                <a:gd name="T45" fmla="*/ 338 h 3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41"/>
                <a:gd name="T70" fmla="*/ 0 h 339"/>
                <a:gd name="T71" fmla="*/ 341 w 341"/>
                <a:gd name="T72" fmla="*/ 339 h 3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  <a:lnTo>
                    <a:pt x="243" y="33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2" name="Freeform 211"/>
            <p:cNvSpPr>
              <a:spLocks noChangeAspect="1"/>
            </p:cNvSpPr>
            <p:nvPr/>
          </p:nvSpPr>
          <p:spPr bwMode="auto">
            <a:xfrm>
              <a:off x="1882" y="2299"/>
              <a:ext cx="341" cy="339"/>
            </a:xfrm>
            <a:custGeom>
              <a:avLst/>
              <a:gdLst>
                <a:gd name="T0" fmla="*/ 243 w 341"/>
                <a:gd name="T1" fmla="*/ 338 h 339"/>
                <a:gd name="T2" fmla="*/ 211 w 341"/>
                <a:gd name="T3" fmla="*/ 312 h 339"/>
                <a:gd name="T4" fmla="*/ 179 w 341"/>
                <a:gd name="T5" fmla="*/ 285 h 339"/>
                <a:gd name="T6" fmla="*/ 148 w 341"/>
                <a:gd name="T7" fmla="*/ 254 h 339"/>
                <a:gd name="T8" fmla="*/ 116 w 341"/>
                <a:gd name="T9" fmla="*/ 218 h 339"/>
                <a:gd name="T10" fmla="*/ 84 w 341"/>
                <a:gd name="T11" fmla="*/ 183 h 339"/>
                <a:gd name="T12" fmla="*/ 57 w 341"/>
                <a:gd name="T13" fmla="*/ 144 h 339"/>
                <a:gd name="T14" fmla="*/ 34 w 341"/>
                <a:gd name="T15" fmla="*/ 109 h 339"/>
                <a:gd name="T16" fmla="*/ 17 w 341"/>
                <a:gd name="T17" fmla="*/ 73 h 339"/>
                <a:gd name="T18" fmla="*/ 4 w 341"/>
                <a:gd name="T19" fmla="*/ 38 h 339"/>
                <a:gd name="T20" fmla="*/ 0 w 341"/>
                <a:gd name="T21" fmla="*/ 6 h 339"/>
                <a:gd name="T22" fmla="*/ 0 w 341"/>
                <a:gd name="T23" fmla="*/ 6 h 339"/>
                <a:gd name="T24" fmla="*/ 6 w 341"/>
                <a:gd name="T25" fmla="*/ 4 h 339"/>
                <a:gd name="T26" fmla="*/ 24 w 341"/>
                <a:gd name="T27" fmla="*/ 2 h 339"/>
                <a:gd name="T28" fmla="*/ 50 w 341"/>
                <a:gd name="T29" fmla="*/ 0 h 339"/>
                <a:gd name="T30" fmla="*/ 84 w 341"/>
                <a:gd name="T31" fmla="*/ 0 h 339"/>
                <a:gd name="T32" fmla="*/ 125 w 341"/>
                <a:gd name="T33" fmla="*/ 4 h 339"/>
                <a:gd name="T34" fmla="*/ 167 w 341"/>
                <a:gd name="T35" fmla="*/ 13 h 339"/>
                <a:gd name="T36" fmla="*/ 211 w 341"/>
                <a:gd name="T37" fmla="*/ 31 h 339"/>
                <a:gd name="T38" fmla="*/ 257 w 341"/>
                <a:gd name="T39" fmla="*/ 59 h 339"/>
                <a:gd name="T40" fmla="*/ 300 w 341"/>
                <a:gd name="T41" fmla="*/ 100 h 339"/>
                <a:gd name="T42" fmla="*/ 340 w 341"/>
                <a:gd name="T43" fmla="*/ 155 h 3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1"/>
                <a:gd name="T67" fmla="*/ 0 h 339"/>
                <a:gd name="T68" fmla="*/ 341 w 341"/>
                <a:gd name="T69" fmla="*/ 339 h 3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3" name="Freeform 212"/>
            <p:cNvSpPr>
              <a:spLocks noChangeAspect="1"/>
            </p:cNvSpPr>
            <p:nvPr/>
          </p:nvSpPr>
          <p:spPr bwMode="auto">
            <a:xfrm>
              <a:off x="2456" y="1261"/>
              <a:ext cx="55" cy="58"/>
            </a:xfrm>
            <a:custGeom>
              <a:avLst/>
              <a:gdLst>
                <a:gd name="T0" fmla="*/ 27 w 55"/>
                <a:gd name="T1" fmla="*/ 57 h 58"/>
                <a:gd name="T2" fmla="*/ 35 w 55"/>
                <a:gd name="T3" fmla="*/ 54 h 58"/>
                <a:gd name="T4" fmla="*/ 44 w 55"/>
                <a:gd name="T5" fmla="*/ 50 h 58"/>
                <a:gd name="T6" fmla="*/ 50 w 55"/>
                <a:gd name="T7" fmla="*/ 44 h 58"/>
                <a:gd name="T8" fmla="*/ 54 w 55"/>
                <a:gd name="T9" fmla="*/ 35 h 58"/>
                <a:gd name="T10" fmla="*/ 54 w 55"/>
                <a:gd name="T11" fmla="*/ 26 h 58"/>
                <a:gd name="T12" fmla="*/ 54 w 55"/>
                <a:gd name="T13" fmla="*/ 26 h 58"/>
                <a:gd name="T14" fmla="*/ 54 w 55"/>
                <a:gd name="T15" fmla="*/ 19 h 58"/>
                <a:gd name="T16" fmla="*/ 50 w 55"/>
                <a:gd name="T17" fmla="*/ 12 h 58"/>
                <a:gd name="T18" fmla="*/ 44 w 55"/>
                <a:gd name="T19" fmla="*/ 5 h 58"/>
                <a:gd name="T20" fmla="*/ 35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5"/>
                <a:gd name="T76" fmla="*/ 0 h 58"/>
                <a:gd name="T77" fmla="*/ 55 w 55"/>
                <a:gd name="T78" fmla="*/ 58 h 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4" name="Freeform 213"/>
            <p:cNvSpPr>
              <a:spLocks noChangeAspect="1"/>
            </p:cNvSpPr>
            <p:nvPr/>
          </p:nvSpPr>
          <p:spPr bwMode="auto">
            <a:xfrm>
              <a:off x="2456" y="1261"/>
              <a:ext cx="55" cy="58"/>
            </a:xfrm>
            <a:custGeom>
              <a:avLst/>
              <a:gdLst>
                <a:gd name="T0" fmla="*/ 27 w 55"/>
                <a:gd name="T1" fmla="*/ 57 h 58"/>
                <a:gd name="T2" fmla="*/ 35 w 55"/>
                <a:gd name="T3" fmla="*/ 54 h 58"/>
                <a:gd name="T4" fmla="*/ 44 w 55"/>
                <a:gd name="T5" fmla="*/ 50 h 58"/>
                <a:gd name="T6" fmla="*/ 50 w 55"/>
                <a:gd name="T7" fmla="*/ 44 h 58"/>
                <a:gd name="T8" fmla="*/ 54 w 55"/>
                <a:gd name="T9" fmla="*/ 35 h 58"/>
                <a:gd name="T10" fmla="*/ 54 w 55"/>
                <a:gd name="T11" fmla="*/ 26 h 58"/>
                <a:gd name="T12" fmla="*/ 54 w 55"/>
                <a:gd name="T13" fmla="*/ 26 h 58"/>
                <a:gd name="T14" fmla="*/ 54 w 55"/>
                <a:gd name="T15" fmla="*/ 19 h 58"/>
                <a:gd name="T16" fmla="*/ 50 w 55"/>
                <a:gd name="T17" fmla="*/ 12 h 58"/>
                <a:gd name="T18" fmla="*/ 44 w 55"/>
                <a:gd name="T19" fmla="*/ 5 h 58"/>
                <a:gd name="T20" fmla="*/ 35 w 55"/>
                <a:gd name="T21" fmla="*/ 1 h 58"/>
                <a:gd name="T22" fmla="*/ 27 w 55"/>
                <a:gd name="T23" fmla="*/ 0 h 58"/>
                <a:gd name="T24" fmla="*/ 27 w 55"/>
                <a:gd name="T25" fmla="*/ 0 h 58"/>
                <a:gd name="T26" fmla="*/ 18 w 55"/>
                <a:gd name="T27" fmla="*/ 1 h 58"/>
                <a:gd name="T28" fmla="*/ 12 w 55"/>
                <a:gd name="T29" fmla="*/ 5 h 58"/>
                <a:gd name="T30" fmla="*/ 5 w 55"/>
                <a:gd name="T31" fmla="*/ 12 h 58"/>
                <a:gd name="T32" fmla="*/ 2 w 55"/>
                <a:gd name="T33" fmla="*/ 19 h 58"/>
                <a:gd name="T34" fmla="*/ 0 w 55"/>
                <a:gd name="T35" fmla="*/ 26 h 58"/>
                <a:gd name="T36" fmla="*/ 0 w 55"/>
                <a:gd name="T37" fmla="*/ 26 h 58"/>
                <a:gd name="T38" fmla="*/ 2 w 55"/>
                <a:gd name="T39" fmla="*/ 35 h 58"/>
                <a:gd name="T40" fmla="*/ 5 w 55"/>
                <a:gd name="T41" fmla="*/ 44 h 58"/>
                <a:gd name="T42" fmla="*/ 12 w 55"/>
                <a:gd name="T43" fmla="*/ 50 h 58"/>
                <a:gd name="T44" fmla="*/ 18 w 55"/>
                <a:gd name="T45" fmla="*/ 54 h 58"/>
                <a:gd name="T46" fmla="*/ 27 w 55"/>
                <a:gd name="T47" fmla="*/ 57 h 58"/>
                <a:gd name="T48" fmla="*/ 27 w 55"/>
                <a:gd name="T49" fmla="*/ 57 h 5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5"/>
                <a:gd name="T76" fmla="*/ 0 h 58"/>
                <a:gd name="T77" fmla="*/ 55 w 55"/>
                <a:gd name="T78" fmla="*/ 58 h 5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5" name="Freeform 214"/>
            <p:cNvSpPr>
              <a:spLocks noChangeAspect="1"/>
            </p:cNvSpPr>
            <p:nvPr/>
          </p:nvSpPr>
          <p:spPr bwMode="auto">
            <a:xfrm>
              <a:off x="1901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6" name="Freeform 215"/>
            <p:cNvSpPr>
              <a:spLocks noChangeAspect="1"/>
            </p:cNvSpPr>
            <p:nvPr/>
          </p:nvSpPr>
          <p:spPr bwMode="auto">
            <a:xfrm>
              <a:off x="1901" y="2126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5 w 56"/>
                <a:gd name="T3" fmla="*/ 52 h 56"/>
                <a:gd name="T4" fmla="*/ 44 w 56"/>
                <a:gd name="T5" fmla="*/ 48 h 56"/>
                <a:gd name="T6" fmla="*/ 48 w 56"/>
                <a:gd name="T7" fmla="*/ 44 h 56"/>
                <a:gd name="T8" fmla="*/ 52 w 56"/>
                <a:gd name="T9" fmla="*/ 36 h 56"/>
                <a:gd name="T10" fmla="*/ 55 w 56"/>
                <a:gd name="T11" fmla="*/ 25 h 56"/>
                <a:gd name="T12" fmla="*/ 55 w 56"/>
                <a:gd name="T13" fmla="*/ 25 h 56"/>
                <a:gd name="T14" fmla="*/ 52 w 56"/>
                <a:gd name="T15" fmla="*/ 16 h 56"/>
                <a:gd name="T16" fmla="*/ 48 w 56"/>
                <a:gd name="T17" fmla="*/ 11 h 56"/>
                <a:gd name="T18" fmla="*/ 44 w 56"/>
                <a:gd name="T19" fmla="*/ 4 h 56"/>
                <a:gd name="T20" fmla="*/ 35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9 w 56"/>
                <a:gd name="T29" fmla="*/ 4 h 56"/>
                <a:gd name="T30" fmla="*/ 5 w 56"/>
                <a:gd name="T31" fmla="*/ 11 h 56"/>
                <a:gd name="T32" fmla="*/ 2 w 56"/>
                <a:gd name="T33" fmla="*/ 16 h 56"/>
                <a:gd name="T34" fmla="*/ 0 w 56"/>
                <a:gd name="T35" fmla="*/ 25 h 56"/>
                <a:gd name="T36" fmla="*/ 0 w 56"/>
                <a:gd name="T37" fmla="*/ 25 h 56"/>
                <a:gd name="T38" fmla="*/ 2 w 56"/>
                <a:gd name="T39" fmla="*/ 36 h 56"/>
                <a:gd name="T40" fmla="*/ 5 w 56"/>
                <a:gd name="T41" fmla="*/ 44 h 56"/>
                <a:gd name="T42" fmla="*/ 9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7" name="Freeform 216"/>
            <p:cNvSpPr>
              <a:spLocks noChangeAspect="1"/>
            </p:cNvSpPr>
            <p:nvPr/>
          </p:nvSpPr>
          <p:spPr bwMode="auto">
            <a:xfrm>
              <a:off x="2446" y="1512"/>
              <a:ext cx="192" cy="141"/>
            </a:xfrm>
            <a:custGeom>
              <a:avLst/>
              <a:gdLst>
                <a:gd name="T0" fmla="*/ 0 w 192"/>
                <a:gd name="T1" fmla="*/ 140 h 141"/>
                <a:gd name="T2" fmla="*/ 18 w 192"/>
                <a:gd name="T3" fmla="*/ 137 h 141"/>
                <a:gd name="T4" fmla="*/ 37 w 192"/>
                <a:gd name="T5" fmla="*/ 135 h 141"/>
                <a:gd name="T6" fmla="*/ 59 w 192"/>
                <a:gd name="T7" fmla="*/ 131 h 141"/>
                <a:gd name="T8" fmla="*/ 80 w 192"/>
                <a:gd name="T9" fmla="*/ 124 h 141"/>
                <a:gd name="T10" fmla="*/ 98 w 192"/>
                <a:gd name="T11" fmla="*/ 120 h 141"/>
                <a:gd name="T12" fmla="*/ 117 w 192"/>
                <a:gd name="T13" fmla="*/ 114 h 141"/>
                <a:gd name="T14" fmla="*/ 137 w 192"/>
                <a:gd name="T15" fmla="*/ 108 h 141"/>
                <a:gd name="T16" fmla="*/ 149 w 192"/>
                <a:gd name="T17" fmla="*/ 101 h 141"/>
                <a:gd name="T18" fmla="*/ 161 w 192"/>
                <a:gd name="T19" fmla="*/ 94 h 141"/>
                <a:gd name="T20" fmla="*/ 167 w 192"/>
                <a:gd name="T21" fmla="*/ 87 h 141"/>
                <a:gd name="T22" fmla="*/ 167 w 192"/>
                <a:gd name="T23" fmla="*/ 87 h 141"/>
                <a:gd name="T24" fmla="*/ 172 w 192"/>
                <a:gd name="T25" fmla="*/ 80 h 141"/>
                <a:gd name="T26" fmla="*/ 176 w 192"/>
                <a:gd name="T27" fmla="*/ 71 h 141"/>
                <a:gd name="T28" fmla="*/ 181 w 192"/>
                <a:gd name="T29" fmla="*/ 63 h 141"/>
                <a:gd name="T30" fmla="*/ 185 w 192"/>
                <a:gd name="T31" fmla="*/ 55 h 141"/>
                <a:gd name="T32" fmla="*/ 186 w 192"/>
                <a:gd name="T33" fmla="*/ 46 h 141"/>
                <a:gd name="T34" fmla="*/ 188 w 192"/>
                <a:gd name="T35" fmla="*/ 36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w 192"/>
                <a:gd name="T45" fmla="*/ 140 h 1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2"/>
                <a:gd name="T70" fmla="*/ 0 h 141"/>
                <a:gd name="T71" fmla="*/ 192 w 192"/>
                <a:gd name="T72" fmla="*/ 141 h 14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8" name="Freeform 217"/>
            <p:cNvSpPr>
              <a:spLocks noChangeAspect="1"/>
            </p:cNvSpPr>
            <p:nvPr/>
          </p:nvSpPr>
          <p:spPr bwMode="auto">
            <a:xfrm>
              <a:off x="2446" y="1512"/>
              <a:ext cx="192" cy="141"/>
            </a:xfrm>
            <a:custGeom>
              <a:avLst/>
              <a:gdLst>
                <a:gd name="T0" fmla="*/ 0 w 192"/>
                <a:gd name="T1" fmla="*/ 140 h 141"/>
                <a:gd name="T2" fmla="*/ 18 w 192"/>
                <a:gd name="T3" fmla="*/ 137 h 141"/>
                <a:gd name="T4" fmla="*/ 37 w 192"/>
                <a:gd name="T5" fmla="*/ 135 h 141"/>
                <a:gd name="T6" fmla="*/ 59 w 192"/>
                <a:gd name="T7" fmla="*/ 131 h 141"/>
                <a:gd name="T8" fmla="*/ 80 w 192"/>
                <a:gd name="T9" fmla="*/ 124 h 141"/>
                <a:gd name="T10" fmla="*/ 98 w 192"/>
                <a:gd name="T11" fmla="*/ 120 h 141"/>
                <a:gd name="T12" fmla="*/ 117 w 192"/>
                <a:gd name="T13" fmla="*/ 114 h 141"/>
                <a:gd name="T14" fmla="*/ 137 w 192"/>
                <a:gd name="T15" fmla="*/ 108 h 141"/>
                <a:gd name="T16" fmla="*/ 149 w 192"/>
                <a:gd name="T17" fmla="*/ 101 h 141"/>
                <a:gd name="T18" fmla="*/ 161 w 192"/>
                <a:gd name="T19" fmla="*/ 94 h 141"/>
                <a:gd name="T20" fmla="*/ 167 w 192"/>
                <a:gd name="T21" fmla="*/ 87 h 141"/>
                <a:gd name="T22" fmla="*/ 167 w 192"/>
                <a:gd name="T23" fmla="*/ 87 h 141"/>
                <a:gd name="T24" fmla="*/ 172 w 192"/>
                <a:gd name="T25" fmla="*/ 80 h 141"/>
                <a:gd name="T26" fmla="*/ 176 w 192"/>
                <a:gd name="T27" fmla="*/ 71 h 141"/>
                <a:gd name="T28" fmla="*/ 181 w 192"/>
                <a:gd name="T29" fmla="*/ 63 h 141"/>
                <a:gd name="T30" fmla="*/ 185 w 192"/>
                <a:gd name="T31" fmla="*/ 55 h 141"/>
                <a:gd name="T32" fmla="*/ 186 w 192"/>
                <a:gd name="T33" fmla="*/ 46 h 141"/>
                <a:gd name="T34" fmla="*/ 188 w 192"/>
                <a:gd name="T35" fmla="*/ 36 h 141"/>
                <a:gd name="T36" fmla="*/ 191 w 192"/>
                <a:gd name="T37" fmla="*/ 27 h 141"/>
                <a:gd name="T38" fmla="*/ 188 w 192"/>
                <a:gd name="T39" fmla="*/ 17 h 141"/>
                <a:gd name="T40" fmla="*/ 186 w 192"/>
                <a:gd name="T41" fmla="*/ 8 h 141"/>
                <a:gd name="T42" fmla="*/ 183 w 192"/>
                <a:gd name="T43" fmla="*/ 0 h 1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92"/>
                <a:gd name="T67" fmla="*/ 0 h 141"/>
                <a:gd name="T68" fmla="*/ 192 w 192"/>
                <a:gd name="T69" fmla="*/ 141 h 1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9" name="Freeform 218"/>
            <p:cNvSpPr>
              <a:spLocks noChangeAspect="1"/>
            </p:cNvSpPr>
            <p:nvPr/>
          </p:nvSpPr>
          <p:spPr bwMode="auto">
            <a:xfrm>
              <a:off x="2399" y="1580"/>
              <a:ext cx="167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85 w 167"/>
                <a:gd name="T13" fmla="*/ 99 h 130"/>
                <a:gd name="T14" fmla="*/ 98 w 167"/>
                <a:gd name="T15" fmla="*/ 93 h 130"/>
                <a:gd name="T16" fmla="*/ 111 w 167"/>
                <a:gd name="T17" fmla="*/ 87 h 130"/>
                <a:gd name="T18" fmla="*/ 126 w 167"/>
                <a:gd name="T19" fmla="*/ 76 h 130"/>
                <a:gd name="T20" fmla="*/ 138 w 167"/>
                <a:gd name="T21" fmla="*/ 66 h 130"/>
                <a:gd name="T22" fmla="*/ 138 w 167"/>
                <a:gd name="T23" fmla="*/ 66 h 130"/>
                <a:gd name="T24" fmla="*/ 149 w 167"/>
                <a:gd name="T25" fmla="*/ 55 h 130"/>
                <a:gd name="T26" fmla="*/ 158 w 167"/>
                <a:gd name="T27" fmla="*/ 47 h 130"/>
                <a:gd name="T28" fmla="*/ 161 w 167"/>
                <a:gd name="T29" fmla="*/ 38 h 130"/>
                <a:gd name="T30" fmla="*/ 166 w 167"/>
                <a:gd name="T31" fmla="*/ 29 h 130"/>
                <a:gd name="T32" fmla="*/ 166 w 167"/>
                <a:gd name="T33" fmla="*/ 23 h 130"/>
                <a:gd name="T34" fmla="*/ 166 w 167"/>
                <a:gd name="T35" fmla="*/ 17 h 130"/>
                <a:gd name="T36" fmla="*/ 166 w 167"/>
                <a:gd name="T37" fmla="*/ 13 h 130"/>
                <a:gd name="T38" fmla="*/ 166 w 167"/>
                <a:gd name="T39" fmla="*/ 8 h 130"/>
                <a:gd name="T40" fmla="*/ 163 w 167"/>
                <a:gd name="T41" fmla="*/ 4 h 130"/>
                <a:gd name="T42" fmla="*/ 163 w 167"/>
                <a:gd name="T43" fmla="*/ 0 h 130"/>
                <a:gd name="T44" fmla="*/ 163 w 167"/>
                <a:gd name="T45" fmla="*/ 0 h 130"/>
                <a:gd name="T46" fmla="*/ 161 w 167"/>
                <a:gd name="T47" fmla="*/ 0 h 130"/>
                <a:gd name="T48" fmla="*/ 158 w 167"/>
                <a:gd name="T49" fmla="*/ 0 h 130"/>
                <a:gd name="T50" fmla="*/ 149 w 167"/>
                <a:gd name="T51" fmla="*/ 2 h 130"/>
                <a:gd name="T52" fmla="*/ 138 w 167"/>
                <a:gd name="T53" fmla="*/ 4 h 130"/>
                <a:gd name="T54" fmla="*/ 128 w 167"/>
                <a:gd name="T55" fmla="*/ 8 h 130"/>
                <a:gd name="T56" fmla="*/ 117 w 167"/>
                <a:gd name="T57" fmla="*/ 11 h 130"/>
                <a:gd name="T58" fmla="*/ 105 w 167"/>
                <a:gd name="T59" fmla="*/ 15 h 130"/>
                <a:gd name="T60" fmla="*/ 94 w 167"/>
                <a:gd name="T61" fmla="*/ 17 h 130"/>
                <a:gd name="T62" fmla="*/ 85 w 167"/>
                <a:gd name="T63" fmla="*/ 22 h 130"/>
                <a:gd name="T64" fmla="*/ 78 w 167"/>
                <a:gd name="T65" fmla="*/ 25 h 130"/>
                <a:gd name="T66" fmla="*/ 0 w 167"/>
                <a:gd name="T67" fmla="*/ 129 h 1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7"/>
                <a:gd name="T103" fmla="*/ 0 h 130"/>
                <a:gd name="T104" fmla="*/ 167 w 167"/>
                <a:gd name="T105" fmla="*/ 130 h 1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  <a:lnTo>
                    <a:pt x="0" y="12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0" name="Freeform 219"/>
            <p:cNvSpPr>
              <a:spLocks noChangeAspect="1"/>
            </p:cNvSpPr>
            <p:nvPr/>
          </p:nvSpPr>
          <p:spPr bwMode="auto">
            <a:xfrm>
              <a:off x="2399" y="1580"/>
              <a:ext cx="167" cy="130"/>
            </a:xfrm>
            <a:custGeom>
              <a:avLst/>
              <a:gdLst>
                <a:gd name="T0" fmla="*/ 0 w 167"/>
                <a:gd name="T1" fmla="*/ 129 h 130"/>
                <a:gd name="T2" fmla="*/ 14 w 167"/>
                <a:gd name="T3" fmla="*/ 124 h 130"/>
                <a:gd name="T4" fmla="*/ 29 w 167"/>
                <a:gd name="T5" fmla="*/ 121 h 130"/>
                <a:gd name="T6" fmla="*/ 41 w 167"/>
                <a:gd name="T7" fmla="*/ 116 h 130"/>
                <a:gd name="T8" fmla="*/ 57 w 167"/>
                <a:gd name="T9" fmla="*/ 112 h 130"/>
                <a:gd name="T10" fmla="*/ 71 w 167"/>
                <a:gd name="T11" fmla="*/ 105 h 130"/>
                <a:gd name="T12" fmla="*/ 85 w 167"/>
                <a:gd name="T13" fmla="*/ 99 h 130"/>
                <a:gd name="T14" fmla="*/ 98 w 167"/>
                <a:gd name="T15" fmla="*/ 93 h 130"/>
                <a:gd name="T16" fmla="*/ 111 w 167"/>
                <a:gd name="T17" fmla="*/ 87 h 130"/>
                <a:gd name="T18" fmla="*/ 126 w 167"/>
                <a:gd name="T19" fmla="*/ 76 h 130"/>
                <a:gd name="T20" fmla="*/ 138 w 167"/>
                <a:gd name="T21" fmla="*/ 66 h 130"/>
                <a:gd name="T22" fmla="*/ 138 w 167"/>
                <a:gd name="T23" fmla="*/ 66 h 130"/>
                <a:gd name="T24" fmla="*/ 149 w 167"/>
                <a:gd name="T25" fmla="*/ 55 h 130"/>
                <a:gd name="T26" fmla="*/ 158 w 167"/>
                <a:gd name="T27" fmla="*/ 47 h 130"/>
                <a:gd name="T28" fmla="*/ 161 w 167"/>
                <a:gd name="T29" fmla="*/ 38 h 130"/>
                <a:gd name="T30" fmla="*/ 166 w 167"/>
                <a:gd name="T31" fmla="*/ 29 h 130"/>
                <a:gd name="T32" fmla="*/ 166 w 167"/>
                <a:gd name="T33" fmla="*/ 23 h 130"/>
                <a:gd name="T34" fmla="*/ 166 w 167"/>
                <a:gd name="T35" fmla="*/ 17 h 130"/>
                <a:gd name="T36" fmla="*/ 166 w 167"/>
                <a:gd name="T37" fmla="*/ 13 h 130"/>
                <a:gd name="T38" fmla="*/ 166 w 167"/>
                <a:gd name="T39" fmla="*/ 8 h 130"/>
                <a:gd name="T40" fmla="*/ 163 w 167"/>
                <a:gd name="T41" fmla="*/ 4 h 130"/>
                <a:gd name="T42" fmla="*/ 163 w 167"/>
                <a:gd name="T43" fmla="*/ 0 h 130"/>
                <a:gd name="T44" fmla="*/ 163 w 167"/>
                <a:gd name="T45" fmla="*/ 0 h 130"/>
                <a:gd name="T46" fmla="*/ 161 w 167"/>
                <a:gd name="T47" fmla="*/ 0 h 130"/>
                <a:gd name="T48" fmla="*/ 158 w 167"/>
                <a:gd name="T49" fmla="*/ 0 h 130"/>
                <a:gd name="T50" fmla="*/ 149 w 167"/>
                <a:gd name="T51" fmla="*/ 2 h 130"/>
                <a:gd name="T52" fmla="*/ 138 w 167"/>
                <a:gd name="T53" fmla="*/ 4 h 130"/>
                <a:gd name="T54" fmla="*/ 128 w 167"/>
                <a:gd name="T55" fmla="*/ 8 h 130"/>
                <a:gd name="T56" fmla="*/ 117 w 167"/>
                <a:gd name="T57" fmla="*/ 11 h 130"/>
                <a:gd name="T58" fmla="*/ 105 w 167"/>
                <a:gd name="T59" fmla="*/ 15 h 130"/>
                <a:gd name="T60" fmla="*/ 94 w 167"/>
                <a:gd name="T61" fmla="*/ 17 h 130"/>
                <a:gd name="T62" fmla="*/ 85 w 167"/>
                <a:gd name="T63" fmla="*/ 22 h 130"/>
                <a:gd name="T64" fmla="*/ 78 w 167"/>
                <a:gd name="T65" fmla="*/ 25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7"/>
                <a:gd name="T100" fmla="*/ 0 h 130"/>
                <a:gd name="T101" fmla="*/ 167 w 167"/>
                <a:gd name="T102" fmla="*/ 130 h 1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1" name="Freeform 220"/>
            <p:cNvSpPr>
              <a:spLocks noChangeAspect="1"/>
            </p:cNvSpPr>
            <p:nvPr/>
          </p:nvSpPr>
          <p:spPr bwMode="auto">
            <a:xfrm>
              <a:off x="2354" y="1678"/>
              <a:ext cx="131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76 w 131"/>
                <a:gd name="T11" fmla="*/ 64 h 95"/>
                <a:gd name="T12" fmla="*/ 88 w 131"/>
                <a:gd name="T13" fmla="*/ 57 h 95"/>
                <a:gd name="T14" fmla="*/ 101 w 131"/>
                <a:gd name="T15" fmla="*/ 47 h 95"/>
                <a:gd name="T16" fmla="*/ 111 w 131"/>
                <a:gd name="T17" fmla="*/ 36 h 95"/>
                <a:gd name="T18" fmla="*/ 122 w 131"/>
                <a:gd name="T19" fmla="*/ 24 h 95"/>
                <a:gd name="T20" fmla="*/ 130 w 131"/>
                <a:gd name="T21" fmla="*/ 11 h 95"/>
                <a:gd name="T22" fmla="*/ 130 w 131"/>
                <a:gd name="T23" fmla="*/ 11 h 95"/>
                <a:gd name="T24" fmla="*/ 130 w 131"/>
                <a:gd name="T25" fmla="*/ 11 h 95"/>
                <a:gd name="T26" fmla="*/ 126 w 131"/>
                <a:gd name="T27" fmla="*/ 8 h 95"/>
                <a:gd name="T28" fmla="*/ 122 w 131"/>
                <a:gd name="T29" fmla="*/ 6 h 95"/>
                <a:gd name="T30" fmla="*/ 115 w 131"/>
                <a:gd name="T31" fmla="*/ 4 h 95"/>
                <a:gd name="T32" fmla="*/ 109 w 131"/>
                <a:gd name="T33" fmla="*/ 2 h 95"/>
                <a:gd name="T34" fmla="*/ 99 w 131"/>
                <a:gd name="T35" fmla="*/ 2 h 95"/>
                <a:gd name="T36" fmla="*/ 88 w 131"/>
                <a:gd name="T37" fmla="*/ 0 h 95"/>
                <a:gd name="T38" fmla="*/ 78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w 131"/>
                <a:gd name="T45" fmla="*/ 94 h 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1"/>
                <a:gd name="T70" fmla="*/ 0 h 95"/>
                <a:gd name="T71" fmla="*/ 131 w 131"/>
                <a:gd name="T72" fmla="*/ 95 h 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  <a:lnTo>
                    <a:pt x="0" y="9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2" name="Freeform 221"/>
            <p:cNvSpPr>
              <a:spLocks noChangeAspect="1"/>
            </p:cNvSpPr>
            <p:nvPr/>
          </p:nvSpPr>
          <p:spPr bwMode="auto">
            <a:xfrm>
              <a:off x="2354" y="1678"/>
              <a:ext cx="131" cy="95"/>
            </a:xfrm>
            <a:custGeom>
              <a:avLst/>
              <a:gdLst>
                <a:gd name="T0" fmla="*/ 0 w 131"/>
                <a:gd name="T1" fmla="*/ 94 h 95"/>
                <a:gd name="T2" fmla="*/ 16 w 131"/>
                <a:gd name="T3" fmla="*/ 87 h 95"/>
                <a:gd name="T4" fmla="*/ 30 w 131"/>
                <a:gd name="T5" fmla="*/ 80 h 95"/>
                <a:gd name="T6" fmla="*/ 46 w 131"/>
                <a:gd name="T7" fmla="*/ 76 h 95"/>
                <a:gd name="T8" fmla="*/ 60 w 131"/>
                <a:gd name="T9" fmla="*/ 70 h 95"/>
                <a:gd name="T10" fmla="*/ 76 w 131"/>
                <a:gd name="T11" fmla="*/ 64 h 95"/>
                <a:gd name="T12" fmla="*/ 88 w 131"/>
                <a:gd name="T13" fmla="*/ 57 h 95"/>
                <a:gd name="T14" fmla="*/ 101 w 131"/>
                <a:gd name="T15" fmla="*/ 47 h 95"/>
                <a:gd name="T16" fmla="*/ 111 w 131"/>
                <a:gd name="T17" fmla="*/ 36 h 95"/>
                <a:gd name="T18" fmla="*/ 122 w 131"/>
                <a:gd name="T19" fmla="*/ 24 h 95"/>
                <a:gd name="T20" fmla="*/ 130 w 131"/>
                <a:gd name="T21" fmla="*/ 11 h 95"/>
                <a:gd name="T22" fmla="*/ 130 w 131"/>
                <a:gd name="T23" fmla="*/ 11 h 95"/>
                <a:gd name="T24" fmla="*/ 130 w 131"/>
                <a:gd name="T25" fmla="*/ 11 h 95"/>
                <a:gd name="T26" fmla="*/ 126 w 131"/>
                <a:gd name="T27" fmla="*/ 8 h 95"/>
                <a:gd name="T28" fmla="*/ 122 w 131"/>
                <a:gd name="T29" fmla="*/ 6 h 95"/>
                <a:gd name="T30" fmla="*/ 115 w 131"/>
                <a:gd name="T31" fmla="*/ 4 h 95"/>
                <a:gd name="T32" fmla="*/ 109 w 131"/>
                <a:gd name="T33" fmla="*/ 2 h 95"/>
                <a:gd name="T34" fmla="*/ 99 w 131"/>
                <a:gd name="T35" fmla="*/ 2 h 95"/>
                <a:gd name="T36" fmla="*/ 88 w 131"/>
                <a:gd name="T37" fmla="*/ 0 h 95"/>
                <a:gd name="T38" fmla="*/ 78 w 131"/>
                <a:gd name="T39" fmla="*/ 0 h 95"/>
                <a:gd name="T40" fmla="*/ 65 w 131"/>
                <a:gd name="T41" fmla="*/ 2 h 95"/>
                <a:gd name="T42" fmla="*/ 52 w 131"/>
                <a:gd name="T43" fmla="*/ 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1"/>
                <a:gd name="T67" fmla="*/ 0 h 95"/>
                <a:gd name="T68" fmla="*/ 131 w 131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3" name="Freeform 222"/>
            <p:cNvSpPr>
              <a:spLocks noChangeAspect="1"/>
            </p:cNvSpPr>
            <p:nvPr/>
          </p:nvSpPr>
          <p:spPr bwMode="auto">
            <a:xfrm>
              <a:off x="2277" y="1753"/>
              <a:ext cx="165" cy="134"/>
            </a:xfrm>
            <a:custGeom>
              <a:avLst/>
              <a:gdLst>
                <a:gd name="T0" fmla="*/ 0 w 165"/>
                <a:gd name="T1" fmla="*/ 133 h 134"/>
                <a:gd name="T2" fmla="*/ 9 w 165"/>
                <a:gd name="T3" fmla="*/ 128 h 134"/>
                <a:gd name="T4" fmla="*/ 23 w 165"/>
                <a:gd name="T5" fmla="*/ 124 h 134"/>
                <a:gd name="T6" fmla="*/ 33 w 165"/>
                <a:gd name="T7" fmla="*/ 119 h 134"/>
                <a:gd name="T8" fmla="*/ 46 w 165"/>
                <a:gd name="T9" fmla="*/ 114 h 134"/>
                <a:gd name="T10" fmla="*/ 58 w 165"/>
                <a:gd name="T11" fmla="*/ 107 h 134"/>
                <a:gd name="T12" fmla="*/ 71 w 165"/>
                <a:gd name="T13" fmla="*/ 101 h 134"/>
                <a:gd name="T14" fmla="*/ 83 w 165"/>
                <a:gd name="T15" fmla="*/ 93 h 134"/>
                <a:gd name="T16" fmla="*/ 94 w 165"/>
                <a:gd name="T17" fmla="*/ 84 h 134"/>
                <a:gd name="T18" fmla="*/ 105 w 165"/>
                <a:gd name="T19" fmla="*/ 75 h 134"/>
                <a:gd name="T20" fmla="*/ 115 w 165"/>
                <a:gd name="T21" fmla="*/ 63 h 134"/>
                <a:gd name="T22" fmla="*/ 115 w 165"/>
                <a:gd name="T23" fmla="*/ 63 h 134"/>
                <a:gd name="T24" fmla="*/ 130 w 165"/>
                <a:gd name="T25" fmla="*/ 45 h 134"/>
                <a:gd name="T26" fmla="*/ 140 w 165"/>
                <a:gd name="T27" fmla="*/ 27 h 134"/>
                <a:gd name="T28" fmla="*/ 149 w 165"/>
                <a:gd name="T29" fmla="*/ 17 h 134"/>
                <a:gd name="T30" fmla="*/ 156 w 165"/>
                <a:gd name="T31" fmla="*/ 6 h 134"/>
                <a:gd name="T32" fmla="*/ 164 w 165"/>
                <a:gd name="T33" fmla="*/ 0 h 134"/>
                <a:gd name="T34" fmla="*/ 164 w 165"/>
                <a:gd name="T35" fmla="*/ 0 h 134"/>
                <a:gd name="T36" fmla="*/ 161 w 165"/>
                <a:gd name="T37" fmla="*/ 0 h 134"/>
                <a:gd name="T38" fmla="*/ 156 w 165"/>
                <a:gd name="T39" fmla="*/ 0 h 134"/>
                <a:gd name="T40" fmla="*/ 147 w 165"/>
                <a:gd name="T41" fmla="*/ 0 h 134"/>
                <a:gd name="T42" fmla="*/ 136 w 165"/>
                <a:gd name="T43" fmla="*/ 0 h 134"/>
                <a:gd name="T44" fmla="*/ 124 w 165"/>
                <a:gd name="T45" fmla="*/ 0 h 134"/>
                <a:gd name="T46" fmla="*/ 108 w 165"/>
                <a:gd name="T47" fmla="*/ 0 h 134"/>
                <a:gd name="T48" fmla="*/ 96 w 165"/>
                <a:gd name="T49" fmla="*/ 2 h 134"/>
                <a:gd name="T50" fmla="*/ 81 w 165"/>
                <a:gd name="T51" fmla="*/ 4 h 134"/>
                <a:gd name="T52" fmla="*/ 67 w 165"/>
                <a:gd name="T53" fmla="*/ 8 h 134"/>
                <a:gd name="T54" fmla="*/ 57 w 165"/>
                <a:gd name="T55" fmla="*/ 13 h 134"/>
                <a:gd name="T56" fmla="*/ 0 w 165"/>
                <a:gd name="T57" fmla="*/ 133 h 1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134"/>
                <a:gd name="T89" fmla="*/ 165 w 165"/>
                <a:gd name="T90" fmla="*/ 134 h 1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  <a:lnTo>
                    <a:pt x="0" y="133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4" name="Freeform 223"/>
            <p:cNvSpPr>
              <a:spLocks noChangeAspect="1"/>
            </p:cNvSpPr>
            <p:nvPr/>
          </p:nvSpPr>
          <p:spPr bwMode="auto">
            <a:xfrm>
              <a:off x="2277" y="1753"/>
              <a:ext cx="165" cy="134"/>
            </a:xfrm>
            <a:custGeom>
              <a:avLst/>
              <a:gdLst>
                <a:gd name="T0" fmla="*/ 0 w 165"/>
                <a:gd name="T1" fmla="*/ 133 h 134"/>
                <a:gd name="T2" fmla="*/ 9 w 165"/>
                <a:gd name="T3" fmla="*/ 128 h 134"/>
                <a:gd name="T4" fmla="*/ 23 w 165"/>
                <a:gd name="T5" fmla="*/ 124 h 134"/>
                <a:gd name="T6" fmla="*/ 33 w 165"/>
                <a:gd name="T7" fmla="*/ 119 h 134"/>
                <a:gd name="T8" fmla="*/ 46 w 165"/>
                <a:gd name="T9" fmla="*/ 114 h 134"/>
                <a:gd name="T10" fmla="*/ 58 w 165"/>
                <a:gd name="T11" fmla="*/ 107 h 134"/>
                <a:gd name="T12" fmla="*/ 71 w 165"/>
                <a:gd name="T13" fmla="*/ 101 h 134"/>
                <a:gd name="T14" fmla="*/ 83 w 165"/>
                <a:gd name="T15" fmla="*/ 93 h 134"/>
                <a:gd name="T16" fmla="*/ 94 w 165"/>
                <a:gd name="T17" fmla="*/ 84 h 134"/>
                <a:gd name="T18" fmla="*/ 105 w 165"/>
                <a:gd name="T19" fmla="*/ 75 h 134"/>
                <a:gd name="T20" fmla="*/ 115 w 165"/>
                <a:gd name="T21" fmla="*/ 63 h 134"/>
                <a:gd name="T22" fmla="*/ 115 w 165"/>
                <a:gd name="T23" fmla="*/ 63 h 134"/>
                <a:gd name="T24" fmla="*/ 130 w 165"/>
                <a:gd name="T25" fmla="*/ 45 h 134"/>
                <a:gd name="T26" fmla="*/ 140 w 165"/>
                <a:gd name="T27" fmla="*/ 27 h 134"/>
                <a:gd name="T28" fmla="*/ 149 w 165"/>
                <a:gd name="T29" fmla="*/ 17 h 134"/>
                <a:gd name="T30" fmla="*/ 156 w 165"/>
                <a:gd name="T31" fmla="*/ 6 h 134"/>
                <a:gd name="T32" fmla="*/ 164 w 165"/>
                <a:gd name="T33" fmla="*/ 0 h 134"/>
                <a:gd name="T34" fmla="*/ 164 w 165"/>
                <a:gd name="T35" fmla="*/ 0 h 134"/>
                <a:gd name="T36" fmla="*/ 161 w 165"/>
                <a:gd name="T37" fmla="*/ 0 h 134"/>
                <a:gd name="T38" fmla="*/ 156 w 165"/>
                <a:gd name="T39" fmla="*/ 0 h 134"/>
                <a:gd name="T40" fmla="*/ 147 w 165"/>
                <a:gd name="T41" fmla="*/ 0 h 134"/>
                <a:gd name="T42" fmla="*/ 136 w 165"/>
                <a:gd name="T43" fmla="*/ 0 h 134"/>
                <a:gd name="T44" fmla="*/ 124 w 165"/>
                <a:gd name="T45" fmla="*/ 0 h 134"/>
                <a:gd name="T46" fmla="*/ 108 w 165"/>
                <a:gd name="T47" fmla="*/ 0 h 134"/>
                <a:gd name="T48" fmla="*/ 96 w 165"/>
                <a:gd name="T49" fmla="*/ 2 h 134"/>
                <a:gd name="T50" fmla="*/ 81 w 165"/>
                <a:gd name="T51" fmla="*/ 4 h 134"/>
                <a:gd name="T52" fmla="*/ 67 w 165"/>
                <a:gd name="T53" fmla="*/ 8 h 134"/>
                <a:gd name="T54" fmla="*/ 57 w 165"/>
                <a:gd name="T55" fmla="*/ 13 h 13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65"/>
                <a:gd name="T85" fmla="*/ 0 h 134"/>
                <a:gd name="T86" fmla="*/ 165 w 165"/>
                <a:gd name="T87" fmla="*/ 134 h 13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5" name="Freeform 224"/>
            <p:cNvSpPr>
              <a:spLocks noChangeAspect="1"/>
            </p:cNvSpPr>
            <p:nvPr/>
          </p:nvSpPr>
          <p:spPr bwMode="auto">
            <a:xfrm>
              <a:off x="2209" y="1859"/>
              <a:ext cx="145" cy="141"/>
            </a:xfrm>
            <a:custGeom>
              <a:avLst/>
              <a:gdLst>
                <a:gd name="T0" fmla="*/ 0 w 145"/>
                <a:gd name="T1" fmla="*/ 140 h 141"/>
                <a:gd name="T2" fmla="*/ 13 w 145"/>
                <a:gd name="T3" fmla="*/ 135 h 141"/>
                <a:gd name="T4" fmla="*/ 25 w 145"/>
                <a:gd name="T5" fmla="*/ 132 h 141"/>
                <a:gd name="T6" fmla="*/ 40 w 145"/>
                <a:gd name="T7" fmla="*/ 125 h 141"/>
                <a:gd name="T8" fmla="*/ 52 w 145"/>
                <a:gd name="T9" fmla="*/ 117 h 141"/>
                <a:gd name="T10" fmla="*/ 68 w 145"/>
                <a:gd name="T11" fmla="*/ 109 h 141"/>
                <a:gd name="T12" fmla="*/ 82 w 145"/>
                <a:gd name="T13" fmla="*/ 100 h 141"/>
                <a:gd name="T14" fmla="*/ 97 w 145"/>
                <a:gd name="T15" fmla="*/ 89 h 141"/>
                <a:gd name="T16" fmla="*/ 107 w 145"/>
                <a:gd name="T17" fmla="*/ 79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w 145"/>
                <a:gd name="T57" fmla="*/ 140 h 1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5"/>
                <a:gd name="T88" fmla="*/ 0 h 141"/>
                <a:gd name="T89" fmla="*/ 145 w 145"/>
                <a:gd name="T90" fmla="*/ 141 h 14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6" name="Freeform 225"/>
            <p:cNvSpPr>
              <a:spLocks noChangeAspect="1"/>
            </p:cNvSpPr>
            <p:nvPr/>
          </p:nvSpPr>
          <p:spPr bwMode="auto">
            <a:xfrm>
              <a:off x="2209" y="1859"/>
              <a:ext cx="145" cy="141"/>
            </a:xfrm>
            <a:custGeom>
              <a:avLst/>
              <a:gdLst>
                <a:gd name="T0" fmla="*/ 0 w 145"/>
                <a:gd name="T1" fmla="*/ 140 h 141"/>
                <a:gd name="T2" fmla="*/ 13 w 145"/>
                <a:gd name="T3" fmla="*/ 135 h 141"/>
                <a:gd name="T4" fmla="*/ 25 w 145"/>
                <a:gd name="T5" fmla="*/ 132 h 141"/>
                <a:gd name="T6" fmla="*/ 40 w 145"/>
                <a:gd name="T7" fmla="*/ 125 h 141"/>
                <a:gd name="T8" fmla="*/ 52 w 145"/>
                <a:gd name="T9" fmla="*/ 117 h 141"/>
                <a:gd name="T10" fmla="*/ 68 w 145"/>
                <a:gd name="T11" fmla="*/ 109 h 141"/>
                <a:gd name="T12" fmla="*/ 82 w 145"/>
                <a:gd name="T13" fmla="*/ 100 h 141"/>
                <a:gd name="T14" fmla="*/ 97 w 145"/>
                <a:gd name="T15" fmla="*/ 89 h 141"/>
                <a:gd name="T16" fmla="*/ 107 w 145"/>
                <a:gd name="T17" fmla="*/ 79 h 141"/>
                <a:gd name="T18" fmla="*/ 118 w 145"/>
                <a:gd name="T19" fmla="*/ 66 h 141"/>
                <a:gd name="T20" fmla="*/ 126 w 145"/>
                <a:gd name="T21" fmla="*/ 56 h 141"/>
                <a:gd name="T22" fmla="*/ 126 w 145"/>
                <a:gd name="T23" fmla="*/ 56 h 141"/>
                <a:gd name="T24" fmla="*/ 139 w 145"/>
                <a:gd name="T25" fmla="*/ 33 h 141"/>
                <a:gd name="T26" fmla="*/ 144 w 145"/>
                <a:gd name="T27" fmla="*/ 18 h 141"/>
                <a:gd name="T28" fmla="*/ 144 w 145"/>
                <a:gd name="T29" fmla="*/ 8 h 141"/>
                <a:gd name="T30" fmla="*/ 144 w 145"/>
                <a:gd name="T31" fmla="*/ 2 h 141"/>
                <a:gd name="T32" fmla="*/ 144 w 145"/>
                <a:gd name="T33" fmla="*/ 0 h 141"/>
                <a:gd name="T34" fmla="*/ 144 w 145"/>
                <a:gd name="T35" fmla="*/ 0 h 141"/>
                <a:gd name="T36" fmla="*/ 135 w 145"/>
                <a:gd name="T37" fmla="*/ 2 h 141"/>
                <a:gd name="T38" fmla="*/ 126 w 145"/>
                <a:gd name="T39" fmla="*/ 2 h 141"/>
                <a:gd name="T40" fmla="*/ 118 w 145"/>
                <a:gd name="T41" fmla="*/ 2 h 141"/>
                <a:gd name="T42" fmla="*/ 107 w 145"/>
                <a:gd name="T43" fmla="*/ 4 h 141"/>
                <a:gd name="T44" fmla="*/ 100 w 145"/>
                <a:gd name="T45" fmla="*/ 6 h 141"/>
                <a:gd name="T46" fmla="*/ 91 w 145"/>
                <a:gd name="T47" fmla="*/ 8 h 141"/>
                <a:gd name="T48" fmla="*/ 80 w 145"/>
                <a:gd name="T49" fmla="*/ 10 h 141"/>
                <a:gd name="T50" fmla="*/ 72 w 145"/>
                <a:gd name="T51" fmla="*/ 13 h 141"/>
                <a:gd name="T52" fmla="*/ 61 w 145"/>
                <a:gd name="T53" fmla="*/ 16 h 141"/>
                <a:gd name="T54" fmla="*/ 52 w 145"/>
                <a:gd name="T55" fmla="*/ 22 h 14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5"/>
                <a:gd name="T85" fmla="*/ 0 h 141"/>
                <a:gd name="T86" fmla="*/ 145 w 145"/>
                <a:gd name="T87" fmla="*/ 141 h 14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7" name="Freeform 226"/>
            <p:cNvSpPr>
              <a:spLocks noChangeAspect="1"/>
            </p:cNvSpPr>
            <p:nvPr/>
          </p:nvSpPr>
          <p:spPr bwMode="auto">
            <a:xfrm>
              <a:off x="2217" y="1975"/>
              <a:ext cx="90" cy="143"/>
            </a:xfrm>
            <a:custGeom>
              <a:avLst/>
              <a:gdLst>
                <a:gd name="T0" fmla="*/ 0 w 90"/>
                <a:gd name="T1" fmla="*/ 142 h 143"/>
                <a:gd name="T2" fmla="*/ 8 w 90"/>
                <a:gd name="T3" fmla="*/ 133 h 143"/>
                <a:gd name="T4" fmla="*/ 16 w 90"/>
                <a:gd name="T5" fmla="*/ 124 h 143"/>
                <a:gd name="T6" fmla="*/ 27 w 90"/>
                <a:gd name="T7" fmla="*/ 116 h 143"/>
                <a:gd name="T8" fmla="*/ 38 w 90"/>
                <a:gd name="T9" fmla="*/ 105 h 143"/>
                <a:gd name="T10" fmla="*/ 48 w 90"/>
                <a:gd name="T11" fmla="*/ 94 h 143"/>
                <a:gd name="T12" fmla="*/ 59 w 90"/>
                <a:gd name="T13" fmla="*/ 80 h 143"/>
                <a:gd name="T14" fmla="*/ 67 w 90"/>
                <a:gd name="T15" fmla="*/ 66 h 143"/>
                <a:gd name="T16" fmla="*/ 75 w 90"/>
                <a:gd name="T17" fmla="*/ 46 h 143"/>
                <a:gd name="T18" fmla="*/ 84 w 90"/>
                <a:gd name="T19" fmla="*/ 25 h 143"/>
                <a:gd name="T20" fmla="*/ 89 w 90"/>
                <a:gd name="T21" fmla="*/ 0 h 143"/>
                <a:gd name="T22" fmla="*/ 89 w 90"/>
                <a:gd name="T23" fmla="*/ 0 h 143"/>
                <a:gd name="T24" fmla="*/ 89 w 90"/>
                <a:gd name="T25" fmla="*/ 0 h 143"/>
                <a:gd name="T26" fmla="*/ 84 w 90"/>
                <a:gd name="T27" fmla="*/ 0 h 143"/>
                <a:gd name="T28" fmla="*/ 75 w 90"/>
                <a:gd name="T29" fmla="*/ 2 h 143"/>
                <a:gd name="T30" fmla="*/ 67 w 90"/>
                <a:gd name="T31" fmla="*/ 2 h 143"/>
                <a:gd name="T32" fmla="*/ 57 w 90"/>
                <a:gd name="T33" fmla="*/ 4 h 143"/>
                <a:gd name="T34" fmla="*/ 46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w 90"/>
                <a:gd name="T45" fmla="*/ 142 h 1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0"/>
                <a:gd name="T70" fmla="*/ 0 h 143"/>
                <a:gd name="T71" fmla="*/ 90 w 90"/>
                <a:gd name="T72" fmla="*/ 143 h 14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  <a:lnTo>
                    <a:pt x="0" y="1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8" name="Freeform 227"/>
            <p:cNvSpPr>
              <a:spLocks noChangeAspect="1"/>
            </p:cNvSpPr>
            <p:nvPr/>
          </p:nvSpPr>
          <p:spPr bwMode="auto">
            <a:xfrm>
              <a:off x="2217" y="1975"/>
              <a:ext cx="90" cy="143"/>
            </a:xfrm>
            <a:custGeom>
              <a:avLst/>
              <a:gdLst>
                <a:gd name="T0" fmla="*/ 0 w 90"/>
                <a:gd name="T1" fmla="*/ 142 h 143"/>
                <a:gd name="T2" fmla="*/ 8 w 90"/>
                <a:gd name="T3" fmla="*/ 133 h 143"/>
                <a:gd name="T4" fmla="*/ 16 w 90"/>
                <a:gd name="T5" fmla="*/ 124 h 143"/>
                <a:gd name="T6" fmla="*/ 27 w 90"/>
                <a:gd name="T7" fmla="*/ 116 h 143"/>
                <a:gd name="T8" fmla="*/ 38 w 90"/>
                <a:gd name="T9" fmla="*/ 105 h 143"/>
                <a:gd name="T10" fmla="*/ 48 w 90"/>
                <a:gd name="T11" fmla="*/ 94 h 143"/>
                <a:gd name="T12" fmla="*/ 59 w 90"/>
                <a:gd name="T13" fmla="*/ 80 h 143"/>
                <a:gd name="T14" fmla="*/ 67 w 90"/>
                <a:gd name="T15" fmla="*/ 66 h 143"/>
                <a:gd name="T16" fmla="*/ 75 w 90"/>
                <a:gd name="T17" fmla="*/ 46 h 143"/>
                <a:gd name="T18" fmla="*/ 84 w 90"/>
                <a:gd name="T19" fmla="*/ 25 h 143"/>
                <a:gd name="T20" fmla="*/ 89 w 90"/>
                <a:gd name="T21" fmla="*/ 0 h 143"/>
                <a:gd name="T22" fmla="*/ 89 w 90"/>
                <a:gd name="T23" fmla="*/ 0 h 143"/>
                <a:gd name="T24" fmla="*/ 89 w 90"/>
                <a:gd name="T25" fmla="*/ 0 h 143"/>
                <a:gd name="T26" fmla="*/ 84 w 90"/>
                <a:gd name="T27" fmla="*/ 0 h 143"/>
                <a:gd name="T28" fmla="*/ 75 w 90"/>
                <a:gd name="T29" fmla="*/ 2 h 143"/>
                <a:gd name="T30" fmla="*/ 67 w 90"/>
                <a:gd name="T31" fmla="*/ 2 h 143"/>
                <a:gd name="T32" fmla="*/ 57 w 90"/>
                <a:gd name="T33" fmla="*/ 4 h 143"/>
                <a:gd name="T34" fmla="*/ 46 w 90"/>
                <a:gd name="T35" fmla="*/ 6 h 143"/>
                <a:gd name="T36" fmla="*/ 36 w 90"/>
                <a:gd name="T37" fmla="*/ 11 h 143"/>
                <a:gd name="T38" fmla="*/ 25 w 90"/>
                <a:gd name="T39" fmla="*/ 15 h 143"/>
                <a:gd name="T40" fmla="*/ 15 w 90"/>
                <a:gd name="T41" fmla="*/ 19 h 143"/>
                <a:gd name="T42" fmla="*/ 6 w 90"/>
                <a:gd name="T43" fmla="*/ 25 h 1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0"/>
                <a:gd name="T67" fmla="*/ 0 h 143"/>
                <a:gd name="T68" fmla="*/ 90 w 90"/>
                <a:gd name="T69" fmla="*/ 143 h 14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9" name="Freeform 228"/>
            <p:cNvSpPr>
              <a:spLocks noChangeAspect="1"/>
            </p:cNvSpPr>
            <p:nvPr/>
          </p:nvSpPr>
          <p:spPr bwMode="auto">
            <a:xfrm>
              <a:off x="2194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8 w 91"/>
                <a:gd name="T45" fmla="*/ 196 h 19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1"/>
                <a:gd name="T70" fmla="*/ 0 h 197"/>
                <a:gd name="T71" fmla="*/ 91 w 91"/>
                <a:gd name="T72" fmla="*/ 197 h 19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  <a:lnTo>
                    <a:pt x="8" y="19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0" name="Freeform 229"/>
            <p:cNvSpPr>
              <a:spLocks noChangeAspect="1"/>
            </p:cNvSpPr>
            <p:nvPr/>
          </p:nvSpPr>
          <p:spPr bwMode="auto">
            <a:xfrm>
              <a:off x="2194" y="2088"/>
              <a:ext cx="91" cy="197"/>
            </a:xfrm>
            <a:custGeom>
              <a:avLst/>
              <a:gdLst>
                <a:gd name="T0" fmla="*/ 8 w 91"/>
                <a:gd name="T1" fmla="*/ 196 h 197"/>
                <a:gd name="T2" fmla="*/ 16 w 91"/>
                <a:gd name="T3" fmla="*/ 182 h 197"/>
                <a:gd name="T4" fmla="*/ 25 w 91"/>
                <a:gd name="T5" fmla="*/ 166 h 197"/>
                <a:gd name="T6" fmla="*/ 36 w 91"/>
                <a:gd name="T7" fmla="*/ 149 h 197"/>
                <a:gd name="T8" fmla="*/ 46 w 91"/>
                <a:gd name="T9" fmla="*/ 129 h 197"/>
                <a:gd name="T10" fmla="*/ 57 w 91"/>
                <a:gd name="T11" fmla="*/ 109 h 197"/>
                <a:gd name="T12" fmla="*/ 66 w 91"/>
                <a:gd name="T13" fmla="*/ 88 h 197"/>
                <a:gd name="T14" fmla="*/ 75 w 91"/>
                <a:gd name="T15" fmla="*/ 64 h 197"/>
                <a:gd name="T16" fmla="*/ 84 w 91"/>
                <a:gd name="T17" fmla="*/ 44 h 197"/>
                <a:gd name="T18" fmla="*/ 88 w 91"/>
                <a:gd name="T19" fmla="*/ 20 h 197"/>
                <a:gd name="T20" fmla="*/ 90 w 91"/>
                <a:gd name="T21" fmla="*/ 2 h 197"/>
                <a:gd name="T22" fmla="*/ 90 w 91"/>
                <a:gd name="T23" fmla="*/ 2 h 197"/>
                <a:gd name="T24" fmla="*/ 88 w 91"/>
                <a:gd name="T25" fmla="*/ 0 h 197"/>
                <a:gd name="T26" fmla="*/ 84 w 91"/>
                <a:gd name="T27" fmla="*/ 0 h 197"/>
                <a:gd name="T28" fmla="*/ 77 w 91"/>
                <a:gd name="T29" fmla="*/ 0 h 197"/>
                <a:gd name="T30" fmla="*/ 69 w 91"/>
                <a:gd name="T31" fmla="*/ 0 h 197"/>
                <a:gd name="T32" fmla="*/ 59 w 91"/>
                <a:gd name="T33" fmla="*/ 0 h 197"/>
                <a:gd name="T34" fmla="*/ 48 w 91"/>
                <a:gd name="T35" fmla="*/ 2 h 197"/>
                <a:gd name="T36" fmla="*/ 36 w 91"/>
                <a:gd name="T37" fmla="*/ 5 h 197"/>
                <a:gd name="T38" fmla="*/ 25 w 91"/>
                <a:gd name="T39" fmla="*/ 12 h 197"/>
                <a:gd name="T40" fmla="*/ 13 w 91"/>
                <a:gd name="T41" fmla="*/ 20 h 197"/>
                <a:gd name="T42" fmla="*/ 0 w 91"/>
                <a:gd name="T43" fmla="*/ 33 h 1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1"/>
                <a:gd name="T67" fmla="*/ 0 h 197"/>
                <a:gd name="T68" fmla="*/ 91 w 91"/>
                <a:gd name="T69" fmla="*/ 197 h 19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1" name="Freeform 230"/>
            <p:cNvSpPr>
              <a:spLocks noChangeAspect="1"/>
            </p:cNvSpPr>
            <p:nvPr/>
          </p:nvSpPr>
          <p:spPr bwMode="auto">
            <a:xfrm>
              <a:off x="2080" y="2241"/>
              <a:ext cx="279" cy="505"/>
            </a:xfrm>
            <a:custGeom>
              <a:avLst/>
              <a:gdLst>
                <a:gd name="T0" fmla="*/ 143 w 279"/>
                <a:gd name="T1" fmla="*/ 504 h 505"/>
                <a:gd name="T2" fmla="*/ 127 w 279"/>
                <a:gd name="T3" fmla="*/ 486 h 505"/>
                <a:gd name="T4" fmla="*/ 109 w 279"/>
                <a:gd name="T5" fmla="*/ 465 h 505"/>
                <a:gd name="T6" fmla="*/ 92 w 279"/>
                <a:gd name="T7" fmla="*/ 444 h 505"/>
                <a:gd name="T8" fmla="*/ 76 w 279"/>
                <a:gd name="T9" fmla="*/ 419 h 505"/>
                <a:gd name="T10" fmla="*/ 58 w 279"/>
                <a:gd name="T11" fmla="*/ 391 h 505"/>
                <a:gd name="T12" fmla="*/ 41 w 279"/>
                <a:gd name="T13" fmla="*/ 364 h 505"/>
                <a:gd name="T14" fmla="*/ 26 w 279"/>
                <a:gd name="T15" fmla="*/ 337 h 505"/>
                <a:gd name="T16" fmla="*/ 16 w 279"/>
                <a:gd name="T17" fmla="*/ 305 h 505"/>
                <a:gd name="T18" fmla="*/ 7 w 279"/>
                <a:gd name="T19" fmla="*/ 276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85 h 505"/>
                <a:gd name="T70" fmla="*/ 259 w 279"/>
                <a:gd name="T71" fmla="*/ 318 h 505"/>
                <a:gd name="T72" fmla="*/ 265 w 279"/>
                <a:gd name="T73" fmla="*/ 345 h 505"/>
                <a:gd name="T74" fmla="*/ 272 w 279"/>
                <a:gd name="T75" fmla="*/ 368 h 505"/>
                <a:gd name="T76" fmla="*/ 274 w 279"/>
                <a:gd name="T77" fmla="*/ 388 h 505"/>
                <a:gd name="T78" fmla="*/ 276 w 279"/>
                <a:gd name="T79" fmla="*/ 404 h 505"/>
                <a:gd name="T80" fmla="*/ 278 w 279"/>
                <a:gd name="T81" fmla="*/ 419 h 505"/>
                <a:gd name="T82" fmla="*/ 278 w 279"/>
                <a:gd name="T83" fmla="*/ 434 h 505"/>
                <a:gd name="T84" fmla="*/ 278 w 279"/>
                <a:gd name="T85" fmla="*/ 446 h 505"/>
                <a:gd name="T86" fmla="*/ 278 w 279"/>
                <a:gd name="T87" fmla="*/ 462 h 505"/>
                <a:gd name="T88" fmla="*/ 143 w 279"/>
                <a:gd name="T89" fmla="*/ 504 h 50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9"/>
                <a:gd name="T136" fmla="*/ 0 h 505"/>
                <a:gd name="T137" fmla="*/ 279 w 279"/>
                <a:gd name="T138" fmla="*/ 505 h 50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  <a:lnTo>
                    <a:pt x="143" y="50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2" name="Freeform 231"/>
            <p:cNvSpPr>
              <a:spLocks noChangeAspect="1"/>
            </p:cNvSpPr>
            <p:nvPr/>
          </p:nvSpPr>
          <p:spPr bwMode="auto">
            <a:xfrm>
              <a:off x="2080" y="2241"/>
              <a:ext cx="279" cy="505"/>
            </a:xfrm>
            <a:custGeom>
              <a:avLst/>
              <a:gdLst>
                <a:gd name="T0" fmla="*/ 143 w 279"/>
                <a:gd name="T1" fmla="*/ 504 h 505"/>
                <a:gd name="T2" fmla="*/ 127 w 279"/>
                <a:gd name="T3" fmla="*/ 486 h 505"/>
                <a:gd name="T4" fmla="*/ 109 w 279"/>
                <a:gd name="T5" fmla="*/ 465 h 505"/>
                <a:gd name="T6" fmla="*/ 92 w 279"/>
                <a:gd name="T7" fmla="*/ 444 h 505"/>
                <a:gd name="T8" fmla="*/ 76 w 279"/>
                <a:gd name="T9" fmla="*/ 419 h 505"/>
                <a:gd name="T10" fmla="*/ 58 w 279"/>
                <a:gd name="T11" fmla="*/ 391 h 505"/>
                <a:gd name="T12" fmla="*/ 41 w 279"/>
                <a:gd name="T13" fmla="*/ 364 h 505"/>
                <a:gd name="T14" fmla="*/ 26 w 279"/>
                <a:gd name="T15" fmla="*/ 337 h 505"/>
                <a:gd name="T16" fmla="*/ 16 w 279"/>
                <a:gd name="T17" fmla="*/ 305 h 505"/>
                <a:gd name="T18" fmla="*/ 7 w 279"/>
                <a:gd name="T19" fmla="*/ 276 h 505"/>
                <a:gd name="T20" fmla="*/ 2 w 279"/>
                <a:gd name="T21" fmla="*/ 246 h 505"/>
                <a:gd name="T22" fmla="*/ 2 w 279"/>
                <a:gd name="T23" fmla="*/ 246 h 505"/>
                <a:gd name="T24" fmla="*/ 0 w 279"/>
                <a:gd name="T25" fmla="*/ 215 h 505"/>
                <a:gd name="T26" fmla="*/ 0 w 279"/>
                <a:gd name="T27" fmla="*/ 185 h 505"/>
                <a:gd name="T28" fmla="*/ 0 w 279"/>
                <a:gd name="T29" fmla="*/ 158 h 505"/>
                <a:gd name="T30" fmla="*/ 2 w 279"/>
                <a:gd name="T31" fmla="*/ 130 h 505"/>
                <a:gd name="T32" fmla="*/ 3 w 279"/>
                <a:gd name="T33" fmla="*/ 103 h 505"/>
                <a:gd name="T34" fmla="*/ 7 w 279"/>
                <a:gd name="T35" fmla="*/ 78 h 505"/>
                <a:gd name="T36" fmla="*/ 12 w 279"/>
                <a:gd name="T37" fmla="*/ 57 h 505"/>
                <a:gd name="T38" fmla="*/ 18 w 279"/>
                <a:gd name="T39" fmla="*/ 36 h 505"/>
                <a:gd name="T40" fmla="*/ 23 w 279"/>
                <a:gd name="T41" fmla="*/ 17 h 505"/>
                <a:gd name="T42" fmla="*/ 28 w 279"/>
                <a:gd name="T43" fmla="*/ 0 h 505"/>
                <a:gd name="T44" fmla="*/ 28 w 279"/>
                <a:gd name="T45" fmla="*/ 0 h 505"/>
                <a:gd name="T46" fmla="*/ 33 w 279"/>
                <a:gd name="T47" fmla="*/ 4 h 505"/>
                <a:gd name="T48" fmla="*/ 46 w 279"/>
                <a:gd name="T49" fmla="*/ 13 h 505"/>
                <a:gd name="T50" fmla="*/ 65 w 279"/>
                <a:gd name="T51" fmla="*/ 27 h 505"/>
                <a:gd name="T52" fmla="*/ 88 w 279"/>
                <a:gd name="T53" fmla="*/ 46 h 505"/>
                <a:gd name="T54" fmla="*/ 115 w 279"/>
                <a:gd name="T55" fmla="*/ 70 h 505"/>
                <a:gd name="T56" fmla="*/ 145 w 279"/>
                <a:gd name="T57" fmla="*/ 99 h 505"/>
                <a:gd name="T58" fmla="*/ 173 w 279"/>
                <a:gd name="T59" fmla="*/ 130 h 505"/>
                <a:gd name="T60" fmla="*/ 198 w 279"/>
                <a:gd name="T61" fmla="*/ 167 h 505"/>
                <a:gd name="T62" fmla="*/ 221 w 279"/>
                <a:gd name="T63" fmla="*/ 204 h 505"/>
                <a:gd name="T64" fmla="*/ 238 w 279"/>
                <a:gd name="T65" fmla="*/ 246 h 505"/>
                <a:gd name="T66" fmla="*/ 238 w 279"/>
                <a:gd name="T67" fmla="*/ 246 h 505"/>
                <a:gd name="T68" fmla="*/ 249 w 279"/>
                <a:gd name="T69" fmla="*/ 285 h 505"/>
                <a:gd name="T70" fmla="*/ 259 w 279"/>
                <a:gd name="T71" fmla="*/ 318 h 505"/>
                <a:gd name="T72" fmla="*/ 265 w 279"/>
                <a:gd name="T73" fmla="*/ 345 h 505"/>
                <a:gd name="T74" fmla="*/ 272 w 279"/>
                <a:gd name="T75" fmla="*/ 368 h 505"/>
                <a:gd name="T76" fmla="*/ 274 w 279"/>
                <a:gd name="T77" fmla="*/ 388 h 505"/>
                <a:gd name="T78" fmla="*/ 276 w 279"/>
                <a:gd name="T79" fmla="*/ 404 h 505"/>
                <a:gd name="T80" fmla="*/ 278 w 279"/>
                <a:gd name="T81" fmla="*/ 419 h 505"/>
                <a:gd name="T82" fmla="*/ 278 w 279"/>
                <a:gd name="T83" fmla="*/ 434 h 505"/>
                <a:gd name="T84" fmla="*/ 278 w 279"/>
                <a:gd name="T85" fmla="*/ 446 h 505"/>
                <a:gd name="T86" fmla="*/ 278 w 279"/>
                <a:gd name="T87" fmla="*/ 462 h 50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79"/>
                <a:gd name="T133" fmla="*/ 0 h 505"/>
                <a:gd name="T134" fmla="*/ 279 w 279"/>
                <a:gd name="T135" fmla="*/ 505 h 50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3" name="Freeform 232"/>
            <p:cNvSpPr>
              <a:spLocks noChangeAspect="1"/>
            </p:cNvSpPr>
            <p:nvPr/>
          </p:nvSpPr>
          <p:spPr bwMode="auto">
            <a:xfrm>
              <a:off x="2147" y="2330"/>
              <a:ext cx="126" cy="386"/>
            </a:xfrm>
            <a:custGeom>
              <a:avLst/>
              <a:gdLst>
                <a:gd name="T0" fmla="*/ 125 w 126"/>
                <a:gd name="T1" fmla="*/ 380 h 386"/>
                <a:gd name="T2" fmla="*/ 103 w 126"/>
                <a:gd name="T3" fmla="*/ 338 h 386"/>
                <a:gd name="T4" fmla="*/ 85 w 126"/>
                <a:gd name="T5" fmla="*/ 299 h 386"/>
                <a:gd name="T6" fmla="*/ 67 w 126"/>
                <a:gd name="T7" fmla="*/ 256 h 386"/>
                <a:gd name="T8" fmla="*/ 50 w 126"/>
                <a:gd name="T9" fmla="*/ 216 h 386"/>
                <a:gd name="T10" fmla="*/ 37 w 126"/>
                <a:gd name="T11" fmla="*/ 177 h 386"/>
                <a:gd name="T12" fmla="*/ 27 w 126"/>
                <a:gd name="T13" fmla="*/ 136 h 386"/>
                <a:gd name="T14" fmla="*/ 16 w 126"/>
                <a:gd name="T15" fmla="*/ 101 h 386"/>
                <a:gd name="T16" fmla="*/ 9 w 126"/>
                <a:gd name="T17" fmla="*/ 64 h 386"/>
                <a:gd name="T18" fmla="*/ 4 w 126"/>
                <a:gd name="T19" fmla="*/ 30 h 386"/>
                <a:gd name="T20" fmla="*/ 0 w 126"/>
                <a:gd name="T21" fmla="*/ 0 h 386"/>
                <a:gd name="T22" fmla="*/ 0 w 126"/>
                <a:gd name="T23" fmla="*/ 0 h 386"/>
                <a:gd name="T24" fmla="*/ 4 w 126"/>
                <a:gd name="T25" fmla="*/ 30 h 386"/>
                <a:gd name="T26" fmla="*/ 8 w 126"/>
                <a:gd name="T27" fmla="*/ 64 h 386"/>
                <a:gd name="T28" fmla="*/ 14 w 126"/>
                <a:gd name="T29" fmla="*/ 101 h 386"/>
                <a:gd name="T30" fmla="*/ 21 w 126"/>
                <a:gd name="T31" fmla="*/ 138 h 386"/>
                <a:gd name="T32" fmla="*/ 32 w 126"/>
                <a:gd name="T33" fmla="*/ 178 h 386"/>
                <a:gd name="T34" fmla="*/ 42 w 126"/>
                <a:gd name="T35" fmla="*/ 218 h 386"/>
                <a:gd name="T36" fmla="*/ 55 w 126"/>
                <a:gd name="T37" fmla="*/ 258 h 386"/>
                <a:gd name="T38" fmla="*/ 69 w 126"/>
                <a:gd name="T39" fmla="*/ 300 h 386"/>
                <a:gd name="T40" fmla="*/ 88 w 126"/>
                <a:gd name="T41" fmla="*/ 343 h 386"/>
                <a:gd name="T42" fmla="*/ 110 w 126"/>
                <a:gd name="T43" fmla="*/ 385 h 386"/>
                <a:gd name="T44" fmla="*/ 125 w 126"/>
                <a:gd name="T45" fmla="*/ 380 h 38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6"/>
                <a:gd name="T70" fmla="*/ 0 h 386"/>
                <a:gd name="T71" fmla="*/ 126 w 126"/>
                <a:gd name="T72" fmla="*/ 386 h 38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6" h="386">
                  <a:moveTo>
                    <a:pt x="125" y="380"/>
                  </a:moveTo>
                  <a:lnTo>
                    <a:pt x="103" y="338"/>
                  </a:lnTo>
                  <a:lnTo>
                    <a:pt x="85" y="299"/>
                  </a:lnTo>
                  <a:lnTo>
                    <a:pt x="67" y="256"/>
                  </a:lnTo>
                  <a:lnTo>
                    <a:pt x="50" y="216"/>
                  </a:lnTo>
                  <a:lnTo>
                    <a:pt x="37" y="177"/>
                  </a:lnTo>
                  <a:lnTo>
                    <a:pt x="27" y="136"/>
                  </a:lnTo>
                  <a:lnTo>
                    <a:pt x="16" y="101"/>
                  </a:lnTo>
                  <a:lnTo>
                    <a:pt x="9" y="64"/>
                  </a:lnTo>
                  <a:lnTo>
                    <a:pt x="4" y="30"/>
                  </a:lnTo>
                  <a:lnTo>
                    <a:pt x="0" y="0"/>
                  </a:lnTo>
                  <a:lnTo>
                    <a:pt x="4" y="30"/>
                  </a:lnTo>
                  <a:lnTo>
                    <a:pt x="8" y="64"/>
                  </a:lnTo>
                  <a:lnTo>
                    <a:pt x="14" y="101"/>
                  </a:lnTo>
                  <a:lnTo>
                    <a:pt x="21" y="138"/>
                  </a:lnTo>
                  <a:lnTo>
                    <a:pt x="32" y="178"/>
                  </a:lnTo>
                  <a:lnTo>
                    <a:pt x="42" y="218"/>
                  </a:lnTo>
                  <a:lnTo>
                    <a:pt x="55" y="258"/>
                  </a:lnTo>
                  <a:lnTo>
                    <a:pt x="69" y="300"/>
                  </a:lnTo>
                  <a:lnTo>
                    <a:pt x="88" y="343"/>
                  </a:lnTo>
                  <a:lnTo>
                    <a:pt x="110" y="385"/>
                  </a:lnTo>
                  <a:lnTo>
                    <a:pt x="125" y="38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4" name="Freeform 233"/>
            <p:cNvSpPr>
              <a:spLocks noChangeAspect="1"/>
            </p:cNvSpPr>
            <p:nvPr/>
          </p:nvSpPr>
          <p:spPr bwMode="auto">
            <a:xfrm>
              <a:off x="2207" y="2304"/>
              <a:ext cx="156" cy="409"/>
            </a:xfrm>
            <a:custGeom>
              <a:avLst/>
              <a:gdLst>
                <a:gd name="T0" fmla="*/ 115 w 156"/>
                <a:gd name="T1" fmla="*/ 408 h 409"/>
                <a:gd name="T2" fmla="*/ 98 w 156"/>
                <a:gd name="T3" fmla="*/ 391 h 409"/>
                <a:gd name="T4" fmla="*/ 81 w 156"/>
                <a:gd name="T5" fmla="*/ 375 h 409"/>
                <a:gd name="T6" fmla="*/ 64 w 156"/>
                <a:gd name="T7" fmla="*/ 353 h 409"/>
                <a:gd name="T8" fmla="*/ 50 w 156"/>
                <a:gd name="T9" fmla="*/ 332 h 409"/>
                <a:gd name="T10" fmla="*/ 35 w 156"/>
                <a:gd name="T11" fmla="*/ 309 h 409"/>
                <a:gd name="T12" fmla="*/ 23 w 156"/>
                <a:gd name="T13" fmla="*/ 288 h 409"/>
                <a:gd name="T14" fmla="*/ 12 w 156"/>
                <a:gd name="T15" fmla="*/ 262 h 409"/>
                <a:gd name="T16" fmla="*/ 5 w 156"/>
                <a:gd name="T17" fmla="*/ 239 h 409"/>
                <a:gd name="T18" fmla="*/ 0 w 156"/>
                <a:gd name="T19" fmla="*/ 21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46 w 156"/>
                <a:gd name="T43" fmla="*/ 0 h 409"/>
                <a:gd name="T44" fmla="*/ 46 w 156"/>
                <a:gd name="T45" fmla="*/ 0 h 409"/>
                <a:gd name="T46" fmla="*/ 50 w 156"/>
                <a:gd name="T47" fmla="*/ 4 h 409"/>
                <a:gd name="T48" fmla="*/ 58 w 156"/>
                <a:gd name="T49" fmla="*/ 16 h 409"/>
                <a:gd name="T50" fmla="*/ 69 w 156"/>
                <a:gd name="T51" fmla="*/ 35 h 409"/>
                <a:gd name="T52" fmla="*/ 83 w 156"/>
                <a:gd name="T53" fmla="*/ 60 h 409"/>
                <a:gd name="T54" fmla="*/ 98 w 156"/>
                <a:gd name="T55" fmla="*/ 90 h 409"/>
                <a:gd name="T56" fmla="*/ 113 w 156"/>
                <a:gd name="T57" fmla="*/ 119 h 409"/>
                <a:gd name="T58" fmla="*/ 127 w 156"/>
                <a:gd name="T59" fmla="*/ 153 h 409"/>
                <a:gd name="T60" fmla="*/ 140 w 156"/>
                <a:gd name="T61" fmla="*/ 184 h 409"/>
                <a:gd name="T62" fmla="*/ 149 w 156"/>
                <a:gd name="T63" fmla="*/ 216 h 409"/>
                <a:gd name="T64" fmla="*/ 155 w 156"/>
                <a:gd name="T65" fmla="*/ 244 h 409"/>
                <a:gd name="T66" fmla="*/ 115 w 156"/>
                <a:gd name="T67" fmla="*/ 408 h 40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6"/>
                <a:gd name="T103" fmla="*/ 0 h 409"/>
                <a:gd name="T104" fmla="*/ 156 w 156"/>
                <a:gd name="T105" fmla="*/ 409 h 40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  <a:lnTo>
                    <a:pt x="115" y="408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5" name="Freeform 234"/>
            <p:cNvSpPr>
              <a:spLocks noChangeAspect="1"/>
            </p:cNvSpPr>
            <p:nvPr/>
          </p:nvSpPr>
          <p:spPr bwMode="auto">
            <a:xfrm>
              <a:off x="2207" y="2304"/>
              <a:ext cx="156" cy="409"/>
            </a:xfrm>
            <a:custGeom>
              <a:avLst/>
              <a:gdLst>
                <a:gd name="T0" fmla="*/ 115 w 156"/>
                <a:gd name="T1" fmla="*/ 408 h 409"/>
                <a:gd name="T2" fmla="*/ 98 w 156"/>
                <a:gd name="T3" fmla="*/ 391 h 409"/>
                <a:gd name="T4" fmla="*/ 81 w 156"/>
                <a:gd name="T5" fmla="*/ 375 h 409"/>
                <a:gd name="T6" fmla="*/ 64 w 156"/>
                <a:gd name="T7" fmla="*/ 353 h 409"/>
                <a:gd name="T8" fmla="*/ 50 w 156"/>
                <a:gd name="T9" fmla="*/ 332 h 409"/>
                <a:gd name="T10" fmla="*/ 35 w 156"/>
                <a:gd name="T11" fmla="*/ 309 h 409"/>
                <a:gd name="T12" fmla="*/ 23 w 156"/>
                <a:gd name="T13" fmla="*/ 288 h 409"/>
                <a:gd name="T14" fmla="*/ 12 w 156"/>
                <a:gd name="T15" fmla="*/ 262 h 409"/>
                <a:gd name="T16" fmla="*/ 5 w 156"/>
                <a:gd name="T17" fmla="*/ 239 h 409"/>
                <a:gd name="T18" fmla="*/ 0 w 156"/>
                <a:gd name="T19" fmla="*/ 214 h 409"/>
                <a:gd name="T20" fmla="*/ 0 w 156"/>
                <a:gd name="T21" fmla="*/ 193 h 409"/>
                <a:gd name="T22" fmla="*/ 0 w 156"/>
                <a:gd name="T23" fmla="*/ 193 h 409"/>
                <a:gd name="T24" fmla="*/ 0 w 156"/>
                <a:gd name="T25" fmla="*/ 168 h 409"/>
                <a:gd name="T26" fmla="*/ 0 w 156"/>
                <a:gd name="T27" fmla="*/ 145 h 409"/>
                <a:gd name="T28" fmla="*/ 3 w 156"/>
                <a:gd name="T29" fmla="*/ 124 h 409"/>
                <a:gd name="T30" fmla="*/ 5 w 156"/>
                <a:gd name="T31" fmla="*/ 103 h 409"/>
                <a:gd name="T32" fmla="*/ 9 w 156"/>
                <a:gd name="T33" fmla="*/ 82 h 409"/>
                <a:gd name="T34" fmla="*/ 16 w 156"/>
                <a:gd name="T35" fmla="*/ 60 h 409"/>
                <a:gd name="T36" fmla="*/ 20 w 156"/>
                <a:gd name="T37" fmla="*/ 43 h 409"/>
                <a:gd name="T38" fmla="*/ 28 w 156"/>
                <a:gd name="T39" fmla="*/ 27 h 409"/>
                <a:gd name="T40" fmla="*/ 37 w 156"/>
                <a:gd name="T41" fmla="*/ 12 h 409"/>
                <a:gd name="T42" fmla="*/ 46 w 156"/>
                <a:gd name="T43" fmla="*/ 0 h 409"/>
                <a:gd name="T44" fmla="*/ 46 w 156"/>
                <a:gd name="T45" fmla="*/ 0 h 409"/>
                <a:gd name="T46" fmla="*/ 50 w 156"/>
                <a:gd name="T47" fmla="*/ 4 h 409"/>
                <a:gd name="T48" fmla="*/ 58 w 156"/>
                <a:gd name="T49" fmla="*/ 16 h 409"/>
                <a:gd name="T50" fmla="*/ 69 w 156"/>
                <a:gd name="T51" fmla="*/ 35 h 409"/>
                <a:gd name="T52" fmla="*/ 83 w 156"/>
                <a:gd name="T53" fmla="*/ 60 h 409"/>
                <a:gd name="T54" fmla="*/ 98 w 156"/>
                <a:gd name="T55" fmla="*/ 90 h 409"/>
                <a:gd name="T56" fmla="*/ 113 w 156"/>
                <a:gd name="T57" fmla="*/ 119 h 409"/>
                <a:gd name="T58" fmla="*/ 127 w 156"/>
                <a:gd name="T59" fmla="*/ 153 h 409"/>
                <a:gd name="T60" fmla="*/ 140 w 156"/>
                <a:gd name="T61" fmla="*/ 184 h 409"/>
                <a:gd name="T62" fmla="*/ 149 w 156"/>
                <a:gd name="T63" fmla="*/ 216 h 409"/>
                <a:gd name="T64" fmla="*/ 155 w 156"/>
                <a:gd name="T65" fmla="*/ 244 h 4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409"/>
                <a:gd name="T101" fmla="*/ 156 w 156"/>
                <a:gd name="T102" fmla="*/ 409 h 4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6" name="Freeform 235"/>
            <p:cNvSpPr>
              <a:spLocks noChangeAspect="1"/>
            </p:cNvSpPr>
            <p:nvPr/>
          </p:nvSpPr>
          <p:spPr bwMode="auto">
            <a:xfrm>
              <a:off x="2245" y="2398"/>
              <a:ext cx="75" cy="318"/>
            </a:xfrm>
            <a:custGeom>
              <a:avLst/>
              <a:gdLst>
                <a:gd name="T0" fmla="*/ 74 w 75"/>
                <a:gd name="T1" fmla="*/ 304 h 318"/>
                <a:gd name="T2" fmla="*/ 53 w 75"/>
                <a:gd name="T3" fmla="*/ 268 h 318"/>
                <a:gd name="T4" fmla="*/ 38 w 75"/>
                <a:gd name="T5" fmla="*/ 231 h 318"/>
                <a:gd name="T6" fmla="*/ 25 w 75"/>
                <a:gd name="T7" fmla="*/ 195 h 318"/>
                <a:gd name="T8" fmla="*/ 16 w 75"/>
                <a:gd name="T9" fmla="*/ 161 h 318"/>
                <a:gd name="T10" fmla="*/ 8 w 75"/>
                <a:gd name="T11" fmla="*/ 128 h 318"/>
                <a:gd name="T12" fmla="*/ 4 w 75"/>
                <a:gd name="T13" fmla="*/ 98 h 318"/>
                <a:gd name="T14" fmla="*/ 4 w 75"/>
                <a:gd name="T15" fmla="*/ 69 h 318"/>
                <a:gd name="T16" fmla="*/ 4 w 75"/>
                <a:gd name="T17" fmla="*/ 41 h 318"/>
                <a:gd name="T18" fmla="*/ 6 w 75"/>
                <a:gd name="T19" fmla="*/ 18 h 318"/>
                <a:gd name="T20" fmla="*/ 8 w 75"/>
                <a:gd name="T21" fmla="*/ 0 h 318"/>
                <a:gd name="T22" fmla="*/ 8 w 75"/>
                <a:gd name="T23" fmla="*/ 0 h 318"/>
                <a:gd name="T24" fmla="*/ 4 w 75"/>
                <a:gd name="T25" fmla="*/ 20 h 318"/>
                <a:gd name="T26" fmla="*/ 2 w 75"/>
                <a:gd name="T27" fmla="*/ 43 h 318"/>
                <a:gd name="T28" fmla="*/ 0 w 75"/>
                <a:gd name="T29" fmla="*/ 71 h 318"/>
                <a:gd name="T30" fmla="*/ 0 w 75"/>
                <a:gd name="T31" fmla="*/ 103 h 318"/>
                <a:gd name="T32" fmla="*/ 2 w 75"/>
                <a:gd name="T33" fmla="*/ 134 h 318"/>
                <a:gd name="T34" fmla="*/ 6 w 75"/>
                <a:gd name="T35" fmla="*/ 167 h 318"/>
                <a:gd name="T36" fmla="*/ 13 w 75"/>
                <a:gd name="T37" fmla="*/ 204 h 318"/>
                <a:gd name="T38" fmla="*/ 25 w 75"/>
                <a:gd name="T39" fmla="*/ 241 h 318"/>
                <a:gd name="T40" fmla="*/ 39 w 75"/>
                <a:gd name="T41" fmla="*/ 279 h 318"/>
                <a:gd name="T42" fmla="*/ 59 w 75"/>
                <a:gd name="T43" fmla="*/ 317 h 318"/>
                <a:gd name="T44" fmla="*/ 74 w 75"/>
                <a:gd name="T45" fmla="*/ 304 h 3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5"/>
                <a:gd name="T70" fmla="*/ 0 h 318"/>
                <a:gd name="T71" fmla="*/ 75 w 75"/>
                <a:gd name="T72" fmla="*/ 318 h 3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5" h="318">
                  <a:moveTo>
                    <a:pt x="74" y="304"/>
                  </a:moveTo>
                  <a:lnTo>
                    <a:pt x="53" y="268"/>
                  </a:lnTo>
                  <a:lnTo>
                    <a:pt x="38" y="231"/>
                  </a:lnTo>
                  <a:lnTo>
                    <a:pt x="25" y="195"/>
                  </a:lnTo>
                  <a:lnTo>
                    <a:pt x="16" y="161"/>
                  </a:lnTo>
                  <a:lnTo>
                    <a:pt x="8" y="128"/>
                  </a:lnTo>
                  <a:lnTo>
                    <a:pt x="4" y="98"/>
                  </a:lnTo>
                  <a:lnTo>
                    <a:pt x="4" y="69"/>
                  </a:lnTo>
                  <a:lnTo>
                    <a:pt x="4" y="41"/>
                  </a:lnTo>
                  <a:lnTo>
                    <a:pt x="6" y="18"/>
                  </a:lnTo>
                  <a:lnTo>
                    <a:pt x="8" y="0"/>
                  </a:lnTo>
                  <a:lnTo>
                    <a:pt x="4" y="20"/>
                  </a:lnTo>
                  <a:lnTo>
                    <a:pt x="2" y="43"/>
                  </a:lnTo>
                  <a:lnTo>
                    <a:pt x="0" y="71"/>
                  </a:lnTo>
                  <a:lnTo>
                    <a:pt x="0" y="103"/>
                  </a:lnTo>
                  <a:lnTo>
                    <a:pt x="2" y="134"/>
                  </a:lnTo>
                  <a:lnTo>
                    <a:pt x="6" y="167"/>
                  </a:lnTo>
                  <a:lnTo>
                    <a:pt x="13" y="204"/>
                  </a:lnTo>
                  <a:lnTo>
                    <a:pt x="25" y="241"/>
                  </a:lnTo>
                  <a:lnTo>
                    <a:pt x="39" y="279"/>
                  </a:lnTo>
                  <a:lnTo>
                    <a:pt x="59" y="317"/>
                  </a:lnTo>
                  <a:lnTo>
                    <a:pt x="74" y="304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7" name="Freeform 236"/>
            <p:cNvSpPr>
              <a:spLocks noChangeAspect="1"/>
            </p:cNvSpPr>
            <p:nvPr/>
          </p:nvSpPr>
          <p:spPr bwMode="auto">
            <a:xfrm>
              <a:off x="2291" y="2410"/>
              <a:ext cx="187" cy="405"/>
            </a:xfrm>
            <a:custGeom>
              <a:avLst/>
              <a:gdLst>
                <a:gd name="T0" fmla="*/ 38 w 187"/>
                <a:gd name="T1" fmla="*/ 339 h 405"/>
                <a:gd name="T2" fmla="*/ 31 w 187"/>
                <a:gd name="T3" fmla="*/ 319 h 405"/>
                <a:gd name="T4" fmla="*/ 23 w 187"/>
                <a:gd name="T5" fmla="*/ 300 h 405"/>
                <a:gd name="T6" fmla="*/ 17 w 187"/>
                <a:gd name="T7" fmla="*/ 279 h 405"/>
                <a:gd name="T8" fmla="*/ 13 w 187"/>
                <a:gd name="T9" fmla="*/ 259 h 405"/>
                <a:gd name="T10" fmla="*/ 8 w 187"/>
                <a:gd name="T11" fmla="*/ 238 h 405"/>
                <a:gd name="T12" fmla="*/ 4 w 187"/>
                <a:gd name="T13" fmla="*/ 217 h 405"/>
                <a:gd name="T14" fmla="*/ 2 w 187"/>
                <a:gd name="T15" fmla="*/ 197 h 405"/>
                <a:gd name="T16" fmla="*/ 0 w 187"/>
                <a:gd name="T17" fmla="*/ 176 h 405"/>
                <a:gd name="T18" fmla="*/ 0 w 187"/>
                <a:gd name="T19" fmla="*/ 160 h 405"/>
                <a:gd name="T20" fmla="*/ 0 w 187"/>
                <a:gd name="T21" fmla="*/ 146 h 405"/>
                <a:gd name="T22" fmla="*/ 0 w 187"/>
                <a:gd name="T23" fmla="*/ 146 h 405"/>
                <a:gd name="T24" fmla="*/ 2 w 187"/>
                <a:gd name="T25" fmla="*/ 128 h 405"/>
                <a:gd name="T26" fmla="*/ 6 w 187"/>
                <a:gd name="T27" fmla="*/ 114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16 h 405"/>
                <a:gd name="T78" fmla="*/ 116 w 187"/>
                <a:gd name="T79" fmla="*/ 116 h 405"/>
                <a:gd name="T80" fmla="*/ 119 w 187"/>
                <a:gd name="T81" fmla="*/ 132 h 405"/>
                <a:gd name="T82" fmla="*/ 124 w 187"/>
                <a:gd name="T83" fmla="*/ 155 h 405"/>
                <a:gd name="T84" fmla="*/ 133 w 187"/>
                <a:gd name="T85" fmla="*/ 185 h 405"/>
                <a:gd name="T86" fmla="*/ 143 w 187"/>
                <a:gd name="T87" fmla="*/ 217 h 405"/>
                <a:gd name="T88" fmla="*/ 151 w 187"/>
                <a:gd name="T89" fmla="*/ 252 h 405"/>
                <a:gd name="T90" fmla="*/ 160 w 187"/>
                <a:gd name="T91" fmla="*/ 286 h 405"/>
                <a:gd name="T92" fmla="*/ 168 w 187"/>
                <a:gd name="T93" fmla="*/ 321 h 405"/>
                <a:gd name="T94" fmla="*/ 177 w 187"/>
                <a:gd name="T95" fmla="*/ 353 h 405"/>
                <a:gd name="T96" fmla="*/ 183 w 187"/>
                <a:gd name="T97" fmla="*/ 383 h 405"/>
                <a:gd name="T98" fmla="*/ 186 w 187"/>
                <a:gd name="T99" fmla="*/ 404 h 405"/>
                <a:gd name="T100" fmla="*/ 38 w 187"/>
                <a:gd name="T101" fmla="*/ 339 h 40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7"/>
                <a:gd name="T154" fmla="*/ 0 h 405"/>
                <a:gd name="T155" fmla="*/ 187 w 187"/>
                <a:gd name="T156" fmla="*/ 405 h 40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  <a:lnTo>
                    <a:pt x="38" y="33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8" name="Freeform 237"/>
            <p:cNvSpPr>
              <a:spLocks noChangeAspect="1"/>
            </p:cNvSpPr>
            <p:nvPr/>
          </p:nvSpPr>
          <p:spPr bwMode="auto">
            <a:xfrm>
              <a:off x="2291" y="2410"/>
              <a:ext cx="187" cy="405"/>
            </a:xfrm>
            <a:custGeom>
              <a:avLst/>
              <a:gdLst>
                <a:gd name="T0" fmla="*/ 38 w 187"/>
                <a:gd name="T1" fmla="*/ 339 h 405"/>
                <a:gd name="T2" fmla="*/ 31 w 187"/>
                <a:gd name="T3" fmla="*/ 319 h 405"/>
                <a:gd name="T4" fmla="*/ 23 w 187"/>
                <a:gd name="T5" fmla="*/ 300 h 405"/>
                <a:gd name="T6" fmla="*/ 17 w 187"/>
                <a:gd name="T7" fmla="*/ 279 h 405"/>
                <a:gd name="T8" fmla="*/ 13 w 187"/>
                <a:gd name="T9" fmla="*/ 259 h 405"/>
                <a:gd name="T10" fmla="*/ 8 w 187"/>
                <a:gd name="T11" fmla="*/ 238 h 405"/>
                <a:gd name="T12" fmla="*/ 4 w 187"/>
                <a:gd name="T13" fmla="*/ 217 h 405"/>
                <a:gd name="T14" fmla="*/ 2 w 187"/>
                <a:gd name="T15" fmla="*/ 197 h 405"/>
                <a:gd name="T16" fmla="*/ 0 w 187"/>
                <a:gd name="T17" fmla="*/ 176 h 405"/>
                <a:gd name="T18" fmla="*/ 0 w 187"/>
                <a:gd name="T19" fmla="*/ 160 h 405"/>
                <a:gd name="T20" fmla="*/ 0 w 187"/>
                <a:gd name="T21" fmla="*/ 146 h 405"/>
                <a:gd name="T22" fmla="*/ 0 w 187"/>
                <a:gd name="T23" fmla="*/ 146 h 405"/>
                <a:gd name="T24" fmla="*/ 2 w 187"/>
                <a:gd name="T25" fmla="*/ 128 h 405"/>
                <a:gd name="T26" fmla="*/ 6 w 187"/>
                <a:gd name="T27" fmla="*/ 114 h 405"/>
                <a:gd name="T28" fmla="*/ 8 w 187"/>
                <a:gd name="T29" fmla="*/ 97 h 405"/>
                <a:gd name="T30" fmla="*/ 15 w 187"/>
                <a:gd name="T31" fmla="*/ 80 h 405"/>
                <a:gd name="T32" fmla="*/ 18 w 187"/>
                <a:gd name="T33" fmla="*/ 65 h 405"/>
                <a:gd name="T34" fmla="*/ 25 w 187"/>
                <a:gd name="T35" fmla="*/ 49 h 405"/>
                <a:gd name="T36" fmla="*/ 31 w 187"/>
                <a:gd name="T37" fmla="*/ 34 h 405"/>
                <a:gd name="T38" fmla="*/ 38 w 187"/>
                <a:gd name="T39" fmla="*/ 21 h 405"/>
                <a:gd name="T40" fmla="*/ 44 w 187"/>
                <a:gd name="T41" fmla="*/ 13 h 405"/>
                <a:gd name="T42" fmla="*/ 52 w 187"/>
                <a:gd name="T43" fmla="*/ 4 h 405"/>
                <a:gd name="T44" fmla="*/ 52 w 187"/>
                <a:gd name="T45" fmla="*/ 4 h 405"/>
                <a:gd name="T46" fmla="*/ 57 w 187"/>
                <a:gd name="T47" fmla="*/ 0 h 405"/>
                <a:gd name="T48" fmla="*/ 59 w 187"/>
                <a:gd name="T49" fmla="*/ 0 h 405"/>
                <a:gd name="T50" fmla="*/ 61 w 187"/>
                <a:gd name="T51" fmla="*/ 2 h 405"/>
                <a:gd name="T52" fmla="*/ 63 w 187"/>
                <a:gd name="T53" fmla="*/ 2 h 405"/>
                <a:gd name="T54" fmla="*/ 63 w 187"/>
                <a:gd name="T55" fmla="*/ 4 h 405"/>
                <a:gd name="T56" fmla="*/ 63 w 187"/>
                <a:gd name="T57" fmla="*/ 4 h 405"/>
                <a:gd name="T58" fmla="*/ 66 w 187"/>
                <a:gd name="T59" fmla="*/ 4 h 405"/>
                <a:gd name="T60" fmla="*/ 69 w 187"/>
                <a:gd name="T61" fmla="*/ 10 h 405"/>
                <a:gd name="T62" fmla="*/ 73 w 187"/>
                <a:gd name="T63" fmla="*/ 19 h 405"/>
                <a:gd name="T64" fmla="*/ 80 w 187"/>
                <a:gd name="T65" fmla="*/ 29 h 405"/>
                <a:gd name="T66" fmla="*/ 86 w 187"/>
                <a:gd name="T67" fmla="*/ 42 h 405"/>
                <a:gd name="T68" fmla="*/ 94 w 187"/>
                <a:gd name="T69" fmla="*/ 54 h 405"/>
                <a:gd name="T70" fmla="*/ 101 w 187"/>
                <a:gd name="T71" fmla="*/ 72 h 405"/>
                <a:gd name="T72" fmla="*/ 107 w 187"/>
                <a:gd name="T73" fmla="*/ 86 h 405"/>
                <a:gd name="T74" fmla="*/ 112 w 187"/>
                <a:gd name="T75" fmla="*/ 101 h 405"/>
                <a:gd name="T76" fmla="*/ 116 w 187"/>
                <a:gd name="T77" fmla="*/ 116 h 405"/>
                <a:gd name="T78" fmla="*/ 116 w 187"/>
                <a:gd name="T79" fmla="*/ 116 h 405"/>
                <a:gd name="T80" fmla="*/ 119 w 187"/>
                <a:gd name="T81" fmla="*/ 132 h 405"/>
                <a:gd name="T82" fmla="*/ 124 w 187"/>
                <a:gd name="T83" fmla="*/ 155 h 405"/>
                <a:gd name="T84" fmla="*/ 133 w 187"/>
                <a:gd name="T85" fmla="*/ 185 h 405"/>
                <a:gd name="T86" fmla="*/ 143 w 187"/>
                <a:gd name="T87" fmla="*/ 217 h 405"/>
                <a:gd name="T88" fmla="*/ 151 w 187"/>
                <a:gd name="T89" fmla="*/ 252 h 405"/>
                <a:gd name="T90" fmla="*/ 160 w 187"/>
                <a:gd name="T91" fmla="*/ 286 h 405"/>
                <a:gd name="T92" fmla="*/ 168 w 187"/>
                <a:gd name="T93" fmla="*/ 321 h 405"/>
                <a:gd name="T94" fmla="*/ 177 w 187"/>
                <a:gd name="T95" fmla="*/ 353 h 405"/>
                <a:gd name="T96" fmla="*/ 183 w 187"/>
                <a:gd name="T97" fmla="*/ 383 h 405"/>
                <a:gd name="T98" fmla="*/ 186 w 187"/>
                <a:gd name="T99" fmla="*/ 404 h 40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7"/>
                <a:gd name="T151" fmla="*/ 0 h 405"/>
                <a:gd name="T152" fmla="*/ 187 w 187"/>
                <a:gd name="T153" fmla="*/ 405 h 40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9" name="Freeform 238"/>
            <p:cNvSpPr>
              <a:spLocks noChangeAspect="1"/>
            </p:cNvSpPr>
            <p:nvPr/>
          </p:nvSpPr>
          <p:spPr bwMode="auto">
            <a:xfrm>
              <a:off x="2338" y="2520"/>
              <a:ext cx="60" cy="270"/>
            </a:xfrm>
            <a:custGeom>
              <a:avLst/>
              <a:gdLst>
                <a:gd name="T0" fmla="*/ 59 w 60"/>
                <a:gd name="T1" fmla="*/ 269 h 270"/>
                <a:gd name="T2" fmla="*/ 43 w 60"/>
                <a:gd name="T3" fmla="*/ 237 h 270"/>
                <a:gd name="T4" fmla="*/ 31 w 60"/>
                <a:gd name="T5" fmla="*/ 207 h 270"/>
                <a:gd name="T6" fmla="*/ 22 w 60"/>
                <a:gd name="T7" fmla="*/ 176 h 270"/>
                <a:gd name="T8" fmla="*/ 15 w 60"/>
                <a:gd name="T9" fmla="*/ 144 h 270"/>
                <a:gd name="T10" fmla="*/ 10 w 60"/>
                <a:gd name="T11" fmla="*/ 115 h 270"/>
                <a:gd name="T12" fmla="*/ 6 w 60"/>
                <a:gd name="T13" fmla="*/ 87 h 270"/>
                <a:gd name="T14" fmla="*/ 4 w 60"/>
                <a:gd name="T15" fmla="*/ 62 h 270"/>
                <a:gd name="T16" fmla="*/ 4 w 60"/>
                <a:gd name="T17" fmla="*/ 37 h 270"/>
                <a:gd name="T18" fmla="*/ 4 w 60"/>
                <a:gd name="T19" fmla="*/ 16 h 270"/>
                <a:gd name="T20" fmla="*/ 4 w 60"/>
                <a:gd name="T21" fmla="*/ 0 h 270"/>
                <a:gd name="T22" fmla="*/ 4 w 60"/>
                <a:gd name="T23" fmla="*/ 0 h 270"/>
                <a:gd name="T24" fmla="*/ 2 w 60"/>
                <a:gd name="T25" fmla="*/ 16 h 270"/>
                <a:gd name="T26" fmla="*/ 2 w 60"/>
                <a:gd name="T27" fmla="*/ 37 h 270"/>
                <a:gd name="T28" fmla="*/ 0 w 60"/>
                <a:gd name="T29" fmla="*/ 61 h 270"/>
                <a:gd name="T30" fmla="*/ 0 w 60"/>
                <a:gd name="T31" fmla="*/ 85 h 270"/>
                <a:gd name="T32" fmla="*/ 2 w 60"/>
                <a:gd name="T33" fmla="*/ 113 h 270"/>
                <a:gd name="T34" fmla="*/ 6 w 60"/>
                <a:gd name="T35" fmla="*/ 142 h 270"/>
                <a:gd name="T36" fmla="*/ 10 w 60"/>
                <a:gd name="T37" fmla="*/ 174 h 270"/>
                <a:gd name="T38" fmla="*/ 18 w 60"/>
                <a:gd name="T39" fmla="*/ 204 h 270"/>
                <a:gd name="T40" fmla="*/ 29 w 60"/>
                <a:gd name="T41" fmla="*/ 234 h 270"/>
                <a:gd name="T42" fmla="*/ 43 w 60"/>
                <a:gd name="T43" fmla="*/ 264 h 270"/>
                <a:gd name="T44" fmla="*/ 59 w 60"/>
                <a:gd name="T45" fmla="*/ 269 h 2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70"/>
                <a:gd name="T71" fmla="*/ 60 w 60"/>
                <a:gd name="T72" fmla="*/ 270 h 27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70">
                  <a:moveTo>
                    <a:pt x="59" y="269"/>
                  </a:moveTo>
                  <a:lnTo>
                    <a:pt x="43" y="237"/>
                  </a:lnTo>
                  <a:lnTo>
                    <a:pt x="31" y="207"/>
                  </a:lnTo>
                  <a:lnTo>
                    <a:pt x="22" y="176"/>
                  </a:lnTo>
                  <a:lnTo>
                    <a:pt x="15" y="144"/>
                  </a:lnTo>
                  <a:lnTo>
                    <a:pt x="10" y="115"/>
                  </a:lnTo>
                  <a:lnTo>
                    <a:pt x="6" y="87"/>
                  </a:lnTo>
                  <a:lnTo>
                    <a:pt x="4" y="62"/>
                  </a:lnTo>
                  <a:lnTo>
                    <a:pt x="4" y="37"/>
                  </a:lnTo>
                  <a:lnTo>
                    <a:pt x="4" y="16"/>
                  </a:lnTo>
                  <a:lnTo>
                    <a:pt x="4" y="0"/>
                  </a:lnTo>
                  <a:lnTo>
                    <a:pt x="2" y="16"/>
                  </a:lnTo>
                  <a:lnTo>
                    <a:pt x="2" y="37"/>
                  </a:lnTo>
                  <a:lnTo>
                    <a:pt x="0" y="61"/>
                  </a:lnTo>
                  <a:lnTo>
                    <a:pt x="0" y="85"/>
                  </a:lnTo>
                  <a:lnTo>
                    <a:pt x="2" y="113"/>
                  </a:lnTo>
                  <a:lnTo>
                    <a:pt x="6" y="142"/>
                  </a:lnTo>
                  <a:lnTo>
                    <a:pt x="10" y="174"/>
                  </a:lnTo>
                  <a:lnTo>
                    <a:pt x="18" y="204"/>
                  </a:lnTo>
                  <a:lnTo>
                    <a:pt x="29" y="234"/>
                  </a:lnTo>
                  <a:lnTo>
                    <a:pt x="43" y="264"/>
                  </a:lnTo>
                  <a:lnTo>
                    <a:pt x="59" y="26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0" name="Freeform 239"/>
            <p:cNvSpPr>
              <a:spLocks noChangeAspect="1"/>
            </p:cNvSpPr>
            <p:nvPr/>
          </p:nvSpPr>
          <p:spPr bwMode="auto">
            <a:xfrm>
              <a:off x="1903" y="2391"/>
              <a:ext cx="374" cy="403"/>
            </a:xfrm>
            <a:custGeom>
              <a:avLst/>
              <a:gdLst>
                <a:gd name="T0" fmla="*/ 227 w 374"/>
                <a:gd name="T1" fmla="*/ 309 h 403"/>
                <a:gd name="T2" fmla="*/ 212 w 374"/>
                <a:gd name="T3" fmla="*/ 298 h 403"/>
                <a:gd name="T4" fmla="*/ 198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195 w 374"/>
                <a:gd name="T69" fmla="*/ 132 h 403"/>
                <a:gd name="T70" fmla="*/ 214 w 374"/>
                <a:gd name="T71" fmla="*/ 158 h 403"/>
                <a:gd name="T72" fmla="*/ 235 w 374"/>
                <a:gd name="T73" fmla="*/ 190 h 403"/>
                <a:gd name="T74" fmla="*/ 258 w 374"/>
                <a:gd name="T75" fmla="*/ 220 h 403"/>
                <a:gd name="T76" fmla="*/ 281 w 374"/>
                <a:gd name="T77" fmla="*/ 257 h 403"/>
                <a:gd name="T78" fmla="*/ 304 w 374"/>
                <a:gd name="T79" fmla="*/ 289 h 403"/>
                <a:gd name="T80" fmla="*/ 326 w 374"/>
                <a:gd name="T81" fmla="*/ 324 h 403"/>
                <a:gd name="T82" fmla="*/ 345 w 374"/>
                <a:gd name="T83" fmla="*/ 353 h 403"/>
                <a:gd name="T84" fmla="*/ 359 w 374"/>
                <a:gd name="T85" fmla="*/ 381 h 403"/>
                <a:gd name="T86" fmla="*/ 373 w 374"/>
                <a:gd name="T87" fmla="*/ 402 h 403"/>
                <a:gd name="T88" fmla="*/ 227 w 374"/>
                <a:gd name="T89" fmla="*/ 309 h 40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74"/>
                <a:gd name="T136" fmla="*/ 0 h 403"/>
                <a:gd name="T137" fmla="*/ 374 w 374"/>
                <a:gd name="T138" fmla="*/ 403 h 40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  <a:lnTo>
                    <a:pt x="227" y="309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1" name="Freeform 240"/>
            <p:cNvSpPr>
              <a:spLocks noChangeAspect="1"/>
            </p:cNvSpPr>
            <p:nvPr/>
          </p:nvSpPr>
          <p:spPr bwMode="auto">
            <a:xfrm>
              <a:off x="1903" y="2391"/>
              <a:ext cx="374" cy="403"/>
            </a:xfrm>
            <a:custGeom>
              <a:avLst/>
              <a:gdLst>
                <a:gd name="T0" fmla="*/ 227 w 374"/>
                <a:gd name="T1" fmla="*/ 309 h 403"/>
                <a:gd name="T2" fmla="*/ 212 w 374"/>
                <a:gd name="T3" fmla="*/ 298 h 403"/>
                <a:gd name="T4" fmla="*/ 198 w 374"/>
                <a:gd name="T5" fmla="*/ 287 h 403"/>
                <a:gd name="T6" fmla="*/ 180 w 374"/>
                <a:gd name="T7" fmla="*/ 275 h 403"/>
                <a:gd name="T8" fmla="*/ 163 w 374"/>
                <a:gd name="T9" fmla="*/ 264 h 403"/>
                <a:gd name="T10" fmla="*/ 147 w 374"/>
                <a:gd name="T11" fmla="*/ 250 h 403"/>
                <a:gd name="T12" fmla="*/ 128 w 374"/>
                <a:gd name="T13" fmla="*/ 238 h 403"/>
                <a:gd name="T14" fmla="*/ 111 w 374"/>
                <a:gd name="T15" fmla="*/ 222 h 403"/>
                <a:gd name="T16" fmla="*/ 96 w 374"/>
                <a:gd name="T17" fmla="*/ 208 h 403"/>
                <a:gd name="T18" fmla="*/ 79 w 374"/>
                <a:gd name="T19" fmla="*/ 191 h 403"/>
                <a:gd name="T20" fmla="*/ 67 w 374"/>
                <a:gd name="T21" fmla="*/ 174 h 403"/>
                <a:gd name="T22" fmla="*/ 67 w 374"/>
                <a:gd name="T23" fmla="*/ 174 h 403"/>
                <a:gd name="T24" fmla="*/ 56 w 374"/>
                <a:gd name="T25" fmla="*/ 158 h 403"/>
                <a:gd name="T26" fmla="*/ 46 w 374"/>
                <a:gd name="T27" fmla="*/ 139 h 403"/>
                <a:gd name="T28" fmla="*/ 35 w 374"/>
                <a:gd name="T29" fmla="*/ 121 h 403"/>
                <a:gd name="T30" fmla="*/ 27 w 374"/>
                <a:gd name="T31" fmla="*/ 103 h 403"/>
                <a:gd name="T32" fmla="*/ 18 w 374"/>
                <a:gd name="T33" fmla="*/ 84 h 403"/>
                <a:gd name="T34" fmla="*/ 12 w 374"/>
                <a:gd name="T35" fmla="*/ 65 h 403"/>
                <a:gd name="T36" fmla="*/ 7 w 374"/>
                <a:gd name="T37" fmla="*/ 48 h 403"/>
                <a:gd name="T38" fmla="*/ 3 w 374"/>
                <a:gd name="T39" fmla="*/ 31 h 403"/>
                <a:gd name="T40" fmla="*/ 2 w 374"/>
                <a:gd name="T41" fmla="*/ 15 h 403"/>
                <a:gd name="T42" fmla="*/ 0 w 374"/>
                <a:gd name="T43" fmla="*/ 0 h 403"/>
                <a:gd name="T44" fmla="*/ 0 w 374"/>
                <a:gd name="T45" fmla="*/ 0 h 403"/>
                <a:gd name="T46" fmla="*/ 3 w 374"/>
                <a:gd name="T47" fmla="*/ 2 h 403"/>
                <a:gd name="T48" fmla="*/ 14 w 374"/>
                <a:gd name="T49" fmla="*/ 6 h 403"/>
                <a:gd name="T50" fmla="*/ 28 w 374"/>
                <a:gd name="T51" fmla="*/ 13 h 403"/>
                <a:gd name="T52" fmla="*/ 50 w 374"/>
                <a:gd name="T53" fmla="*/ 20 h 403"/>
                <a:gd name="T54" fmla="*/ 71 w 374"/>
                <a:gd name="T55" fmla="*/ 34 h 403"/>
                <a:gd name="T56" fmla="*/ 96 w 374"/>
                <a:gd name="T57" fmla="*/ 46 h 403"/>
                <a:gd name="T58" fmla="*/ 119 w 374"/>
                <a:gd name="T59" fmla="*/ 61 h 403"/>
                <a:gd name="T60" fmla="*/ 143 w 374"/>
                <a:gd name="T61" fmla="*/ 77 h 403"/>
                <a:gd name="T62" fmla="*/ 161 w 374"/>
                <a:gd name="T63" fmla="*/ 94 h 403"/>
                <a:gd name="T64" fmla="*/ 179 w 374"/>
                <a:gd name="T65" fmla="*/ 112 h 403"/>
                <a:gd name="T66" fmla="*/ 179 w 374"/>
                <a:gd name="T67" fmla="*/ 112 h 403"/>
                <a:gd name="T68" fmla="*/ 195 w 374"/>
                <a:gd name="T69" fmla="*/ 132 h 403"/>
                <a:gd name="T70" fmla="*/ 214 w 374"/>
                <a:gd name="T71" fmla="*/ 158 h 403"/>
                <a:gd name="T72" fmla="*/ 235 w 374"/>
                <a:gd name="T73" fmla="*/ 190 h 403"/>
                <a:gd name="T74" fmla="*/ 258 w 374"/>
                <a:gd name="T75" fmla="*/ 220 h 403"/>
                <a:gd name="T76" fmla="*/ 281 w 374"/>
                <a:gd name="T77" fmla="*/ 257 h 403"/>
                <a:gd name="T78" fmla="*/ 304 w 374"/>
                <a:gd name="T79" fmla="*/ 289 h 403"/>
                <a:gd name="T80" fmla="*/ 326 w 374"/>
                <a:gd name="T81" fmla="*/ 324 h 403"/>
                <a:gd name="T82" fmla="*/ 345 w 374"/>
                <a:gd name="T83" fmla="*/ 353 h 403"/>
                <a:gd name="T84" fmla="*/ 359 w 374"/>
                <a:gd name="T85" fmla="*/ 381 h 403"/>
                <a:gd name="T86" fmla="*/ 373 w 374"/>
                <a:gd name="T87" fmla="*/ 402 h 4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4"/>
                <a:gd name="T133" fmla="*/ 0 h 403"/>
                <a:gd name="T134" fmla="*/ 374 w 374"/>
                <a:gd name="T135" fmla="*/ 403 h 40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2" name="Freeform 241"/>
            <p:cNvSpPr>
              <a:spLocks noChangeAspect="1"/>
            </p:cNvSpPr>
            <p:nvPr/>
          </p:nvSpPr>
          <p:spPr bwMode="auto">
            <a:xfrm>
              <a:off x="2008" y="2497"/>
              <a:ext cx="205" cy="225"/>
            </a:xfrm>
            <a:custGeom>
              <a:avLst/>
              <a:gdLst>
                <a:gd name="T0" fmla="*/ 204 w 205"/>
                <a:gd name="T1" fmla="*/ 219 h 225"/>
                <a:gd name="T2" fmla="*/ 191 w 205"/>
                <a:gd name="T3" fmla="*/ 203 h 225"/>
                <a:gd name="T4" fmla="*/ 168 w 205"/>
                <a:gd name="T5" fmla="*/ 177 h 225"/>
                <a:gd name="T6" fmla="*/ 143 w 205"/>
                <a:gd name="T7" fmla="*/ 147 h 225"/>
                <a:gd name="T8" fmla="*/ 111 w 205"/>
                <a:gd name="T9" fmla="*/ 115 h 225"/>
                <a:gd name="T10" fmla="*/ 82 w 205"/>
                <a:gd name="T11" fmla="*/ 84 h 225"/>
                <a:gd name="T12" fmla="*/ 52 w 205"/>
                <a:gd name="T13" fmla="*/ 52 h 225"/>
                <a:gd name="T14" fmla="*/ 29 w 205"/>
                <a:gd name="T15" fmla="*/ 27 h 225"/>
                <a:gd name="T16" fmla="*/ 10 w 205"/>
                <a:gd name="T17" fmla="*/ 11 h 225"/>
                <a:gd name="T18" fmla="*/ 0 w 205"/>
                <a:gd name="T19" fmla="*/ 0 h 225"/>
                <a:gd name="T20" fmla="*/ 2 w 205"/>
                <a:gd name="T21" fmla="*/ 4 h 225"/>
                <a:gd name="T22" fmla="*/ 2 w 205"/>
                <a:gd name="T23" fmla="*/ 4 h 225"/>
                <a:gd name="T24" fmla="*/ 13 w 205"/>
                <a:gd name="T25" fmla="*/ 16 h 225"/>
                <a:gd name="T26" fmla="*/ 29 w 205"/>
                <a:gd name="T27" fmla="*/ 36 h 225"/>
                <a:gd name="T28" fmla="*/ 49 w 205"/>
                <a:gd name="T29" fmla="*/ 59 h 225"/>
                <a:gd name="T30" fmla="*/ 72 w 205"/>
                <a:gd name="T31" fmla="*/ 84 h 225"/>
                <a:gd name="T32" fmla="*/ 97 w 205"/>
                <a:gd name="T33" fmla="*/ 111 h 225"/>
                <a:gd name="T34" fmla="*/ 120 w 205"/>
                <a:gd name="T35" fmla="*/ 136 h 225"/>
                <a:gd name="T36" fmla="*/ 143 w 205"/>
                <a:gd name="T37" fmla="*/ 162 h 225"/>
                <a:gd name="T38" fmla="*/ 164 w 205"/>
                <a:gd name="T39" fmla="*/ 187 h 225"/>
                <a:gd name="T40" fmla="*/ 180 w 205"/>
                <a:gd name="T41" fmla="*/ 207 h 225"/>
                <a:gd name="T42" fmla="*/ 194 w 205"/>
                <a:gd name="T43" fmla="*/ 224 h 225"/>
                <a:gd name="T44" fmla="*/ 204 w 205"/>
                <a:gd name="T45" fmla="*/ 219 h 2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5"/>
                <a:gd name="T70" fmla="*/ 0 h 225"/>
                <a:gd name="T71" fmla="*/ 205 w 205"/>
                <a:gd name="T72" fmla="*/ 225 h 2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5" h="225">
                  <a:moveTo>
                    <a:pt x="204" y="219"/>
                  </a:moveTo>
                  <a:lnTo>
                    <a:pt x="191" y="203"/>
                  </a:lnTo>
                  <a:lnTo>
                    <a:pt x="168" y="177"/>
                  </a:lnTo>
                  <a:lnTo>
                    <a:pt x="143" y="147"/>
                  </a:lnTo>
                  <a:lnTo>
                    <a:pt x="111" y="115"/>
                  </a:lnTo>
                  <a:lnTo>
                    <a:pt x="82" y="84"/>
                  </a:lnTo>
                  <a:lnTo>
                    <a:pt x="52" y="52"/>
                  </a:lnTo>
                  <a:lnTo>
                    <a:pt x="29" y="27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2" y="4"/>
                  </a:lnTo>
                  <a:lnTo>
                    <a:pt x="13" y="16"/>
                  </a:lnTo>
                  <a:lnTo>
                    <a:pt x="29" y="36"/>
                  </a:lnTo>
                  <a:lnTo>
                    <a:pt x="49" y="59"/>
                  </a:lnTo>
                  <a:lnTo>
                    <a:pt x="72" y="84"/>
                  </a:lnTo>
                  <a:lnTo>
                    <a:pt x="97" y="111"/>
                  </a:lnTo>
                  <a:lnTo>
                    <a:pt x="120" y="136"/>
                  </a:lnTo>
                  <a:lnTo>
                    <a:pt x="143" y="162"/>
                  </a:lnTo>
                  <a:lnTo>
                    <a:pt x="164" y="187"/>
                  </a:lnTo>
                  <a:lnTo>
                    <a:pt x="180" y="207"/>
                  </a:lnTo>
                  <a:lnTo>
                    <a:pt x="194" y="224"/>
                  </a:lnTo>
                  <a:lnTo>
                    <a:pt x="204" y="219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3" name="Freeform 242"/>
            <p:cNvSpPr>
              <a:spLocks noChangeAspect="1"/>
            </p:cNvSpPr>
            <p:nvPr/>
          </p:nvSpPr>
          <p:spPr bwMode="auto">
            <a:xfrm>
              <a:off x="1963" y="2622"/>
              <a:ext cx="414" cy="277"/>
            </a:xfrm>
            <a:custGeom>
              <a:avLst/>
              <a:gdLst>
                <a:gd name="T0" fmla="*/ 413 w 414"/>
                <a:gd name="T1" fmla="*/ 227 h 277"/>
                <a:gd name="T2" fmla="*/ 395 w 414"/>
                <a:gd name="T3" fmla="*/ 210 h 277"/>
                <a:gd name="T4" fmla="*/ 374 w 414"/>
                <a:gd name="T5" fmla="*/ 191 h 277"/>
                <a:gd name="T6" fmla="*/ 353 w 414"/>
                <a:gd name="T7" fmla="*/ 172 h 277"/>
                <a:gd name="T8" fmla="*/ 328 w 414"/>
                <a:gd name="T9" fmla="*/ 153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140 h 277"/>
                <a:gd name="T70" fmla="*/ 116 w 414"/>
                <a:gd name="T71" fmla="*/ 157 h 277"/>
                <a:gd name="T72" fmla="*/ 132 w 414"/>
                <a:gd name="T73" fmla="*/ 174 h 277"/>
                <a:gd name="T74" fmla="*/ 149 w 414"/>
                <a:gd name="T75" fmla="*/ 191 h 277"/>
                <a:gd name="T76" fmla="*/ 168 w 414"/>
                <a:gd name="T77" fmla="*/ 207 h 277"/>
                <a:gd name="T78" fmla="*/ 187 w 414"/>
                <a:gd name="T79" fmla="*/ 225 h 277"/>
                <a:gd name="T80" fmla="*/ 206 w 414"/>
                <a:gd name="T81" fmla="*/ 239 h 277"/>
                <a:gd name="T82" fmla="*/ 227 w 414"/>
                <a:gd name="T83" fmla="*/ 254 h 277"/>
                <a:gd name="T84" fmla="*/ 248 w 414"/>
                <a:gd name="T85" fmla="*/ 267 h 277"/>
                <a:gd name="T86" fmla="*/ 271 w 414"/>
                <a:gd name="T87" fmla="*/ 276 h 277"/>
                <a:gd name="T88" fmla="*/ 413 w 414"/>
                <a:gd name="T89" fmla="*/ 227 h 2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277"/>
                <a:gd name="T137" fmla="*/ 414 w 414"/>
                <a:gd name="T138" fmla="*/ 277 h 2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  <a:lnTo>
                    <a:pt x="413" y="22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4" name="Freeform 243"/>
            <p:cNvSpPr>
              <a:spLocks noChangeAspect="1"/>
            </p:cNvSpPr>
            <p:nvPr/>
          </p:nvSpPr>
          <p:spPr bwMode="auto">
            <a:xfrm>
              <a:off x="1963" y="2622"/>
              <a:ext cx="414" cy="277"/>
            </a:xfrm>
            <a:custGeom>
              <a:avLst/>
              <a:gdLst>
                <a:gd name="T0" fmla="*/ 413 w 414"/>
                <a:gd name="T1" fmla="*/ 227 h 277"/>
                <a:gd name="T2" fmla="*/ 395 w 414"/>
                <a:gd name="T3" fmla="*/ 210 h 277"/>
                <a:gd name="T4" fmla="*/ 374 w 414"/>
                <a:gd name="T5" fmla="*/ 191 h 277"/>
                <a:gd name="T6" fmla="*/ 353 w 414"/>
                <a:gd name="T7" fmla="*/ 172 h 277"/>
                <a:gd name="T8" fmla="*/ 328 w 414"/>
                <a:gd name="T9" fmla="*/ 153 h 277"/>
                <a:gd name="T10" fmla="*/ 305 w 414"/>
                <a:gd name="T11" fmla="*/ 134 h 277"/>
                <a:gd name="T12" fmla="*/ 282 w 414"/>
                <a:gd name="T13" fmla="*/ 115 h 277"/>
                <a:gd name="T14" fmla="*/ 259 w 414"/>
                <a:gd name="T15" fmla="*/ 98 h 277"/>
                <a:gd name="T16" fmla="*/ 238 w 414"/>
                <a:gd name="T17" fmla="*/ 82 h 277"/>
                <a:gd name="T18" fmla="*/ 218 w 414"/>
                <a:gd name="T19" fmla="*/ 69 h 277"/>
                <a:gd name="T20" fmla="*/ 204 w 414"/>
                <a:gd name="T21" fmla="*/ 57 h 277"/>
                <a:gd name="T22" fmla="*/ 204 w 414"/>
                <a:gd name="T23" fmla="*/ 57 h 277"/>
                <a:gd name="T24" fmla="*/ 190 w 414"/>
                <a:gd name="T25" fmla="*/ 46 h 277"/>
                <a:gd name="T26" fmla="*/ 170 w 414"/>
                <a:gd name="T27" fmla="*/ 37 h 277"/>
                <a:gd name="T28" fmla="*/ 147 w 414"/>
                <a:gd name="T29" fmla="*/ 29 h 277"/>
                <a:gd name="T30" fmla="*/ 126 w 414"/>
                <a:gd name="T31" fmla="*/ 23 h 277"/>
                <a:gd name="T32" fmla="*/ 101 w 414"/>
                <a:gd name="T33" fmla="*/ 16 h 277"/>
                <a:gd name="T34" fmla="*/ 77 w 414"/>
                <a:gd name="T35" fmla="*/ 9 h 277"/>
                <a:gd name="T36" fmla="*/ 54 w 414"/>
                <a:gd name="T37" fmla="*/ 6 h 277"/>
                <a:gd name="T38" fmla="*/ 34 w 414"/>
                <a:gd name="T39" fmla="*/ 4 h 277"/>
                <a:gd name="T40" fmla="*/ 15 w 414"/>
                <a:gd name="T41" fmla="*/ 2 h 277"/>
                <a:gd name="T42" fmla="*/ 0 w 414"/>
                <a:gd name="T43" fmla="*/ 0 h 277"/>
                <a:gd name="T44" fmla="*/ 0 w 414"/>
                <a:gd name="T45" fmla="*/ 0 h 277"/>
                <a:gd name="T46" fmla="*/ 2 w 414"/>
                <a:gd name="T47" fmla="*/ 4 h 277"/>
                <a:gd name="T48" fmla="*/ 4 w 414"/>
                <a:gd name="T49" fmla="*/ 8 h 277"/>
                <a:gd name="T50" fmla="*/ 10 w 414"/>
                <a:gd name="T51" fmla="*/ 16 h 277"/>
                <a:gd name="T52" fmla="*/ 18 w 414"/>
                <a:gd name="T53" fmla="*/ 29 h 277"/>
                <a:gd name="T54" fmla="*/ 29 w 414"/>
                <a:gd name="T55" fmla="*/ 41 h 277"/>
                <a:gd name="T56" fmla="*/ 40 w 414"/>
                <a:gd name="T57" fmla="*/ 58 h 277"/>
                <a:gd name="T58" fmla="*/ 50 w 414"/>
                <a:gd name="T59" fmla="*/ 73 h 277"/>
                <a:gd name="T60" fmla="*/ 63 w 414"/>
                <a:gd name="T61" fmla="*/ 90 h 277"/>
                <a:gd name="T62" fmla="*/ 75 w 414"/>
                <a:gd name="T63" fmla="*/ 106 h 277"/>
                <a:gd name="T64" fmla="*/ 88 w 414"/>
                <a:gd name="T65" fmla="*/ 124 h 277"/>
                <a:gd name="T66" fmla="*/ 88 w 414"/>
                <a:gd name="T67" fmla="*/ 124 h 277"/>
                <a:gd name="T68" fmla="*/ 101 w 414"/>
                <a:gd name="T69" fmla="*/ 140 h 277"/>
                <a:gd name="T70" fmla="*/ 116 w 414"/>
                <a:gd name="T71" fmla="*/ 157 h 277"/>
                <a:gd name="T72" fmla="*/ 132 w 414"/>
                <a:gd name="T73" fmla="*/ 174 h 277"/>
                <a:gd name="T74" fmla="*/ 149 w 414"/>
                <a:gd name="T75" fmla="*/ 191 h 277"/>
                <a:gd name="T76" fmla="*/ 168 w 414"/>
                <a:gd name="T77" fmla="*/ 207 h 277"/>
                <a:gd name="T78" fmla="*/ 187 w 414"/>
                <a:gd name="T79" fmla="*/ 225 h 277"/>
                <a:gd name="T80" fmla="*/ 206 w 414"/>
                <a:gd name="T81" fmla="*/ 239 h 277"/>
                <a:gd name="T82" fmla="*/ 227 w 414"/>
                <a:gd name="T83" fmla="*/ 254 h 277"/>
                <a:gd name="T84" fmla="*/ 248 w 414"/>
                <a:gd name="T85" fmla="*/ 267 h 277"/>
                <a:gd name="T86" fmla="*/ 271 w 414"/>
                <a:gd name="T87" fmla="*/ 276 h 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14"/>
                <a:gd name="T133" fmla="*/ 0 h 277"/>
                <a:gd name="T134" fmla="*/ 414 w 414"/>
                <a:gd name="T135" fmla="*/ 277 h 2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5" name="Freeform 244"/>
            <p:cNvSpPr>
              <a:spLocks noChangeAspect="1"/>
            </p:cNvSpPr>
            <p:nvPr/>
          </p:nvSpPr>
          <p:spPr bwMode="auto">
            <a:xfrm>
              <a:off x="2033" y="2667"/>
              <a:ext cx="259" cy="182"/>
            </a:xfrm>
            <a:custGeom>
              <a:avLst/>
              <a:gdLst>
                <a:gd name="T0" fmla="*/ 255 w 259"/>
                <a:gd name="T1" fmla="*/ 181 h 182"/>
                <a:gd name="T2" fmla="*/ 243 w 259"/>
                <a:gd name="T3" fmla="*/ 176 h 182"/>
                <a:gd name="T4" fmla="*/ 230 w 259"/>
                <a:gd name="T5" fmla="*/ 172 h 182"/>
                <a:gd name="T6" fmla="*/ 218 w 259"/>
                <a:gd name="T7" fmla="*/ 163 h 182"/>
                <a:gd name="T8" fmla="*/ 203 w 259"/>
                <a:gd name="T9" fmla="*/ 159 h 182"/>
                <a:gd name="T10" fmla="*/ 188 w 259"/>
                <a:gd name="T11" fmla="*/ 151 h 182"/>
                <a:gd name="T12" fmla="*/ 174 w 259"/>
                <a:gd name="T13" fmla="*/ 142 h 182"/>
                <a:gd name="T14" fmla="*/ 161 w 259"/>
                <a:gd name="T15" fmla="*/ 133 h 182"/>
                <a:gd name="T16" fmla="*/ 147 w 259"/>
                <a:gd name="T17" fmla="*/ 126 h 182"/>
                <a:gd name="T18" fmla="*/ 133 w 259"/>
                <a:gd name="T19" fmla="*/ 117 h 182"/>
                <a:gd name="T20" fmla="*/ 121 w 259"/>
                <a:gd name="T21" fmla="*/ 107 h 182"/>
                <a:gd name="T22" fmla="*/ 121 w 259"/>
                <a:gd name="T23" fmla="*/ 107 h 182"/>
                <a:gd name="T24" fmla="*/ 110 w 259"/>
                <a:gd name="T25" fmla="*/ 96 h 182"/>
                <a:gd name="T26" fmla="*/ 98 w 259"/>
                <a:gd name="T27" fmla="*/ 85 h 182"/>
                <a:gd name="T28" fmla="*/ 85 w 259"/>
                <a:gd name="T29" fmla="*/ 73 h 182"/>
                <a:gd name="T30" fmla="*/ 73 w 259"/>
                <a:gd name="T31" fmla="*/ 60 h 182"/>
                <a:gd name="T32" fmla="*/ 60 w 259"/>
                <a:gd name="T33" fmla="*/ 50 h 182"/>
                <a:gd name="T34" fmla="*/ 48 w 259"/>
                <a:gd name="T35" fmla="*/ 37 h 182"/>
                <a:gd name="T36" fmla="*/ 35 w 259"/>
                <a:gd name="T37" fmla="*/ 27 h 182"/>
                <a:gd name="T38" fmla="*/ 25 w 259"/>
                <a:gd name="T39" fmla="*/ 18 h 182"/>
                <a:gd name="T40" fmla="*/ 12 w 259"/>
                <a:gd name="T41" fmla="*/ 8 h 182"/>
                <a:gd name="T42" fmla="*/ 0 w 259"/>
                <a:gd name="T43" fmla="*/ 0 h 182"/>
                <a:gd name="T44" fmla="*/ 0 w 259"/>
                <a:gd name="T45" fmla="*/ 0 h 182"/>
                <a:gd name="T46" fmla="*/ 12 w 259"/>
                <a:gd name="T47" fmla="*/ 8 h 182"/>
                <a:gd name="T48" fmla="*/ 25 w 259"/>
                <a:gd name="T49" fmla="*/ 16 h 182"/>
                <a:gd name="T50" fmla="*/ 37 w 259"/>
                <a:gd name="T51" fmla="*/ 25 h 182"/>
                <a:gd name="T52" fmla="*/ 50 w 259"/>
                <a:gd name="T53" fmla="*/ 36 h 182"/>
                <a:gd name="T54" fmla="*/ 62 w 259"/>
                <a:gd name="T55" fmla="*/ 43 h 182"/>
                <a:gd name="T56" fmla="*/ 74 w 259"/>
                <a:gd name="T57" fmla="*/ 54 h 182"/>
                <a:gd name="T58" fmla="*/ 87 w 259"/>
                <a:gd name="T59" fmla="*/ 64 h 182"/>
                <a:gd name="T60" fmla="*/ 99 w 259"/>
                <a:gd name="T61" fmla="*/ 75 h 182"/>
                <a:gd name="T62" fmla="*/ 113 w 259"/>
                <a:gd name="T63" fmla="*/ 85 h 182"/>
                <a:gd name="T64" fmla="*/ 125 w 259"/>
                <a:gd name="T65" fmla="*/ 96 h 182"/>
                <a:gd name="T66" fmla="*/ 125 w 259"/>
                <a:gd name="T67" fmla="*/ 96 h 182"/>
                <a:gd name="T68" fmla="*/ 136 w 259"/>
                <a:gd name="T69" fmla="*/ 105 h 182"/>
                <a:gd name="T70" fmla="*/ 149 w 259"/>
                <a:gd name="T71" fmla="*/ 115 h 182"/>
                <a:gd name="T72" fmla="*/ 163 w 259"/>
                <a:gd name="T73" fmla="*/ 123 h 182"/>
                <a:gd name="T74" fmla="*/ 177 w 259"/>
                <a:gd name="T75" fmla="*/ 132 h 182"/>
                <a:gd name="T76" fmla="*/ 193 w 259"/>
                <a:gd name="T77" fmla="*/ 140 h 182"/>
                <a:gd name="T78" fmla="*/ 207 w 259"/>
                <a:gd name="T79" fmla="*/ 146 h 182"/>
                <a:gd name="T80" fmla="*/ 222 w 259"/>
                <a:gd name="T81" fmla="*/ 153 h 182"/>
                <a:gd name="T82" fmla="*/ 234 w 259"/>
                <a:gd name="T83" fmla="*/ 159 h 182"/>
                <a:gd name="T84" fmla="*/ 248 w 259"/>
                <a:gd name="T85" fmla="*/ 165 h 182"/>
                <a:gd name="T86" fmla="*/ 258 w 259"/>
                <a:gd name="T87" fmla="*/ 170 h 182"/>
                <a:gd name="T88" fmla="*/ 255 w 259"/>
                <a:gd name="T89" fmla="*/ 181 h 1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9"/>
                <a:gd name="T136" fmla="*/ 0 h 182"/>
                <a:gd name="T137" fmla="*/ 259 w 259"/>
                <a:gd name="T138" fmla="*/ 182 h 18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9" h="182">
                  <a:moveTo>
                    <a:pt x="255" y="181"/>
                  </a:moveTo>
                  <a:lnTo>
                    <a:pt x="243" y="176"/>
                  </a:lnTo>
                  <a:lnTo>
                    <a:pt x="230" y="172"/>
                  </a:lnTo>
                  <a:lnTo>
                    <a:pt x="218" y="163"/>
                  </a:lnTo>
                  <a:lnTo>
                    <a:pt x="203" y="159"/>
                  </a:lnTo>
                  <a:lnTo>
                    <a:pt x="188" y="151"/>
                  </a:lnTo>
                  <a:lnTo>
                    <a:pt x="174" y="142"/>
                  </a:lnTo>
                  <a:lnTo>
                    <a:pt x="161" y="133"/>
                  </a:lnTo>
                  <a:lnTo>
                    <a:pt x="147" y="126"/>
                  </a:lnTo>
                  <a:lnTo>
                    <a:pt x="133" y="117"/>
                  </a:lnTo>
                  <a:lnTo>
                    <a:pt x="121" y="107"/>
                  </a:lnTo>
                  <a:lnTo>
                    <a:pt x="110" y="96"/>
                  </a:lnTo>
                  <a:lnTo>
                    <a:pt x="98" y="85"/>
                  </a:lnTo>
                  <a:lnTo>
                    <a:pt x="85" y="73"/>
                  </a:lnTo>
                  <a:lnTo>
                    <a:pt x="73" y="60"/>
                  </a:lnTo>
                  <a:lnTo>
                    <a:pt x="60" y="50"/>
                  </a:lnTo>
                  <a:lnTo>
                    <a:pt x="48" y="37"/>
                  </a:lnTo>
                  <a:lnTo>
                    <a:pt x="35" y="27"/>
                  </a:lnTo>
                  <a:lnTo>
                    <a:pt x="25" y="18"/>
                  </a:lnTo>
                  <a:lnTo>
                    <a:pt x="12" y="8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5" y="16"/>
                  </a:lnTo>
                  <a:lnTo>
                    <a:pt x="37" y="25"/>
                  </a:lnTo>
                  <a:lnTo>
                    <a:pt x="50" y="36"/>
                  </a:lnTo>
                  <a:lnTo>
                    <a:pt x="62" y="43"/>
                  </a:lnTo>
                  <a:lnTo>
                    <a:pt x="74" y="54"/>
                  </a:lnTo>
                  <a:lnTo>
                    <a:pt x="87" y="64"/>
                  </a:lnTo>
                  <a:lnTo>
                    <a:pt x="99" y="75"/>
                  </a:lnTo>
                  <a:lnTo>
                    <a:pt x="113" y="85"/>
                  </a:lnTo>
                  <a:lnTo>
                    <a:pt x="125" y="96"/>
                  </a:lnTo>
                  <a:lnTo>
                    <a:pt x="136" y="105"/>
                  </a:lnTo>
                  <a:lnTo>
                    <a:pt x="149" y="115"/>
                  </a:lnTo>
                  <a:lnTo>
                    <a:pt x="163" y="123"/>
                  </a:lnTo>
                  <a:lnTo>
                    <a:pt x="177" y="132"/>
                  </a:lnTo>
                  <a:lnTo>
                    <a:pt x="193" y="140"/>
                  </a:lnTo>
                  <a:lnTo>
                    <a:pt x="207" y="146"/>
                  </a:lnTo>
                  <a:lnTo>
                    <a:pt x="222" y="153"/>
                  </a:lnTo>
                  <a:lnTo>
                    <a:pt x="234" y="159"/>
                  </a:lnTo>
                  <a:lnTo>
                    <a:pt x="248" y="165"/>
                  </a:lnTo>
                  <a:lnTo>
                    <a:pt x="258" y="170"/>
                  </a:lnTo>
                  <a:lnTo>
                    <a:pt x="255" y="18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6" name="Freeform 245"/>
            <p:cNvSpPr>
              <a:spLocks noChangeAspect="1"/>
            </p:cNvSpPr>
            <p:nvPr/>
          </p:nvSpPr>
          <p:spPr bwMode="auto">
            <a:xfrm>
              <a:off x="2144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267 w 317"/>
                <a:gd name="T67" fmla="*/ 71 h 19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17"/>
                <a:gd name="T103" fmla="*/ 0 h 193"/>
                <a:gd name="T104" fmla="*/ 317 w 317"/>
                <a:gd name="T105" fmla="*/ 193 h 19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  <a:lnTo>
                    <a:pt x="267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7" name="Freeform 246"/>
            <p:cNvSpPr>
              <a:spLocks noChangeAspect="1"/>
            </p:cNvSpPr>
            <p:nvPr/>
          </p:nvSpPr>
          <p:spPr bwMode="auto">
            <a:xfrm>
              <a:off x="2144" y="2825"/>
              <a:ext cx="317" cy="193"/>
            </a:xfrm>
            <a:custGeom>
              <a:avLst/>
              <a:gdLst>
                <a:gd name="T0" fmla="*/ 267 w 317"/>
                <a:gd name="T1" fmla="*/ 71 h 193"/>
                <a:gd name="T2" fmla="*/ 251 w 317"/>
                <a:gd name="T3" fmla="*/ 58 h 193"/>
                <a:gd name="T4" fmla="*/ 230 w 317"/>
                <a:gd name="T5" fmla="*/ 46 h 193"/>
                <a:gd name="T6" fmla="*/ 209 w 317"/>
                <a:gd name="T7" fmla="*/ 33 h 193"/>
                <a:gd name="T8" fmla="*/ 183 w 317"/>
                <a:gd name="T9" fmla="*/ 23 h 193"/>
                <a:gd name="T10" fmla="*/ 156 w 317"/>
                <a:gd name="T11" fmla="*/ 14 h 193"/>
                <a:gd name="T12" fmla="*/ 126 w 317"/>
                <a:gd name="T13" fmla="*/ 5 h 193"/>
                <a:gd name="T14" fmla="*/ 96 w 317"/>
                <a:gd name="T15" fmla="*/ 1 h 193"/>
                <a:gd name="T16" fmla="*/ 64 w 317"/>
                <a:gd name="T17" fmla="*/ 0 h 193"/>
                <a:gd name="T18" fmla="*/ 34 w 317"/>
                <a:gd name="T19" fmla="*/ 0 h 193"/>
                <a:gd name="T20" fmla="*/ 0 w 317"/>
                <a:gd name="T21" fmla="*/ 5 h 193"/>
                <a:gd name="T22" fmla="*/ 0 w 317"/>
                <a:gd name="T23" fmla="*/ 5 h 193"/>
                <a:gd name="T24" fmla="*/ 0 w 317"/>
                <a:gd name="T25" fmla="*/ 7 h 193"/>
                <a:gd name="T26" fmla="*/ 6 w 317"/>
                <a:gd name="T27" fmla="*/ 16 h 193"/>
                <a:gd name="T28" fmla="*/ 14 w 317"/>
                <a:gd name="T29" fmla="*/ 28 h 193"/>
                <a:gd name="T30" fmla="*/ 25 w 317"/>
                <a:gd name="T31" fmla="*/ 46 h 193"/>
                <a:gd name="T32" fmla="*/ 38 w 317"/>
                <a:gd name="T33" fmla="*/ 65 h 193"/>
                <a:gd name="T34" fmla="*/ 52 w 317"/>
                <a:gd name="T35" fmla="*/ 83 h 193"/>
                <a:gd name="T36" fmla="*/ 67 w 317"/>
                <a:gd name="T37" fmla="*/ 100 h 193"/>
                <a:gd name="T38" fmla="*/ 84 w 317"/>
                <a:gd name="T39" fmla="*/ 118 h 193"/>
                <a:gd name="T40" fmla="*/ 101 w 317"/>
                <a:gd name="T41" fmla="*/ 132 h 193"/>
                <a:gd name="T42" fmla="*/ 117 w 317"/>
                <a:gd name="T43" fmla="*/ 143 h 193"/>
                <a:gd name="T44" fmla="*/ 117 w 317"/>
                <a:gd name="T45" fmla="*/ 143 h 193"/>
                <a:gd name="T46" fmla="*/ 135 w 317"/>
                <a:gd name="T47" fmla="*/ 151 h 193"/>
                <a:gd name="T48" fmla="*/ 154 w 317"/>
                <a:gd name="T49" fmla="*/ 157 h 193"/>
                <a:gd name="T50" fmla="*/ 175 w 317"/>
                <a:gd name="T51" fmla="*/ 166 h 193"/>
                <a:gd name="T52" fmla="*/ 193 w 317"/>
                <a:gd name="T53" fmla="*/ 172 h 193"/>
                <a:gd name="T54" fmla="*/ 214 w 317"/>
                <a:gd name="T55" fmla="*/ 178 h 193"/>
                <a:gd name="T56" fmla="*/ 236 w 317"/>
                <a:gd name="T57" fmla="*/ 183 h 193"/>
                <a:gd name="T58" fmla="*/ 257 w 317"/>
                <a:gd name="T59" fmla="*/ 187 h 193"/>
                <a:gd name="T60" fmla="*/ 276 w 317"/>
                <a:gd name="T61" fmla="*/ 192 h 193"/>
                <a:gd name="T62" fmla="*/ 297 w 317"/>
                <a:gd name="T63" fmla="*/ 192 h 193"/>
                <a:gd name="T64" fmla="*/ 316 w 317"/>
                <a:gd name="T65" fmla="*/ 192 h 1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7"/>
                <a:gd name="T100" fmla="*/ 0 h 193"/>
                <a:gd name="T101" fmla="*/ 317 w 317"/>
                <a:gd name="T102" fmla="*/ 193 h 1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8" name="Freeform 247"/>
            <p:cNvSpPr>
              <a:spLocks noChangeAspect="1"/>
            </p:cNvSpPr>
            <p:nvPr/>
          </p:nvSpPr>
          <p:spPr bwMode="auto">
            <a:xfrm>
              <a:off x="2216" y="2858"/>
              <a:ext cx="219" cy="96"/>
            </a:xfrm>
            <a:custGeom>
              <a:avLst/>
              <a:gdLst>
                <a:gd name="T0" fmla="*/ 218 w 219"/>
                <a:gd name="T1" fmla="*/ 85 h 96"/>
                <a:gd name="T2" fmla="*/ 187 w 219"/>
                <a:gd name="T3" fmla="*/ 76 h 96"/>
                <a:gd name="T4" fmla="*/ 159 w 219"/>
                <a:gd name="T5" fmla="*/ 67 h 96"/>
                <a:gd name="T6" fmla="*/ 132 w 219"/>
                <a:gd name="T7" fmla="*/ 59 h 96"/>
                <a:gd name="T8" fmla="*/ 107 w 219"/>
                <a:gd name="T9" fmla="*/ 48 h 96"/>
                <a:gd name="T10" fmla="*/ 86 w 219"/>
                <a:gd name="T11" fmla="*/ 40 h 96"/>
                <a:gd name="T12" fmla="*/ 63 w 219"/>
                <a:gd name="T13" fmla="*/ 32 h 96"/>
                <a:gd name="T14" fmla="*/ 43 w 219"/>
                <a:gd name="T15" fmla="*/ 23 h 96"/>
                <a:gd name="T16" fmla="*/ 27 w 219"/>
                <a:gd name="T17" fmla="*/ 15 h 96"/>
                <a:gd name="T18" fmla="*/ 13 w 219"/>
                <a:gd name="T19" fmla="*/ 6 h 96"/>
                <a:gd name="T20" fmla="*/ 0 w 219"/>
                <a:gd name="T21" fmla="*/ 0 h 96"/>
                <a:gd name="T22" fmla="*/ 0 w 219"/>
                <a:gd name="T23" fmla="*/ 0 h 96"/>
                <a:gd name="T24" fmla="*/ 13 w 219"/>
                <a:gd name="T25" fmla="*/ 6 h 96"/>
                <a:gd name="T26" fmla="*/ 27 w 219"/>
                <a:gd name="T27" fmla="*/ 15 h 96"/>
                <a:gd name="T28" fmla="*/ 43 w 219"/>
                <a:gd name="T29" fmla="*/ 25 h 96"/>
                <a:gd name="T30" fmla="*/ 63 w 219"/>
                <a:gd name="T31" fmla="*/ 36 h 96"/>
                <a:gd name="T32" fmla="*/ 84 w 219"/>
                <a:gd name="T33" fmla="*/ 46 h 96"/>
                <a:gd name="T34" fmla="*/ 105 w 219"/>
                <a:gd name="T35" fmla="*/ 57 h 96"/>
                <a:gd name="T36" fmla="*/ 130 w 219"/>
                <a:gd name="T37" fmla="*/ 67 h 96"/>
                <a:gd name="T38" fmla="*/ 155 w 219"/>
                <a:gd name="T39" fmla="*/ 76 h 96"/>
                <a:gd name="T40" fmla="*/ 182 w 219"/>
                <a:gd name="T41" fmla="*/ 87 h 96"/>
                <a:gd name="T42" fmla="*/ 214 w 219"/>
                <a:gd name="T43" fmla="*/ 95 h 96"/>
                <a:gd name="T44" fmla="*/ 218 w 219"/>
                <a:gd name="T45" fmla="*/ 85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19"/>
                <a:gd name="T70" fmla="*/ 0 h 96"/>
                <a:gd name="T71" fmla="*/ 219 w 219"/>
                <a:gd name="T72" fmla="*/ 96 h 9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19" h="96">
                  <a:moveTo>
                    <a:pt x="218" y="85"/>
                  </a:moveTo>
                  <a:lnTo>
                    <a:pt x="187" y="76"/>
                  </a:lnTo>
                  <a:lnTo>
                    <a:pt x="159" y="67"/>
                  </a:lnTo>
                  <a:lnTo>
                    <a:pt x="132" y="59"/>
                  </a:lnTo>
                  <a:lnTo>
                    <a:pt x="107" y="48"/>
                  </a:lnTo>
                  <a:lnTo>
                    <a:pt x="86" y="40"/>
                  </a:lnTo>
                  <a:lnTo>
                    <a:pt x="63" y="32"/>
                  </a:lnTo>
                  <a:lnTo>
                    <a:pt x="43" y="23"/>
                  </a:lnTo>
                  <a:lnTo>
                    <a:pt x="27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7" y="15"/>
                  </a:lnTo>
                  <a:lnTo>
                    <a:pt x="43" y="25"/>
                  </a:lnTo>
                  <a:lnTo>
                    <a:pt x="63" y="36"/>
                  </a:lnTo>
                  <a:lnTo>
                    <a:pt x="84" y="46"/>
                  </a:lnTo>
                  <a:lnTo>
                    <a:pt x="105" y="57"/>
                  </a:lnTo>
                  <a:lnTo>
                    <a:pt x="130" y="67"/>
                  </a:lnTo>
                  <a:lnTo>
                    <a:pt x="155" y="76"/>
                  </a:lnTo>
                  <a:lnTo>
                    <a:pt x="182" y="87"/>
                  </a:lnTo>
                  <a:lnTo>
                    <a:pt x="214" y="95"/>
                  </a:lnTo>
                  <a:lnTo>
                    <a:pt x="218" y="85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9" name="Freeform 248"/>
            <p:cNvSpPr>
              <a:spLocks noChangeAspect="1"/>
            </p:cNvSpPr>
            <p:nvPr/>
          </p:nvSpPr>
          <p:spPr bwMode="auto">
            <a:xfrm>
              <a:off x="2232" y="2676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295 w 326"/>
                <a:gd name="T89" fmla="*/ 277 h 2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26"/>
                <a:gd name="T136" fmla="*/ 0 h 278"/>
                <a:gd name="T137" fmla="*/ 326 w 326"/>
                <a:gd name="T138" fmla="*/ 278 h 2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  <a:lnTo>
                    <a:pt x="295" y="277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0" name="Freeform 249"/>
            <p:cNvSpPr>
              <a:spLocks noChangeAspect="1"/>
            </p:cNvSpPr>
            <p:nvPr/>
          </p:nvSpPr>
          <p:spPr bwMode="auto">
            <a:xfrm>
              <a:off x="2232" y="2676"/>
              <a:ext cx="326" cy="278"/>
            </a:xfrm>
            <a:custGeom>
              <a:avLst/>
              <a:gdLst>
                <a:gd name="T0" fmla="*/ 295 w 326"/>
                <a:gd name="T1" fmla="*/ 277 h 278"/>
                <a:gd name="T2" fmla="*/ 277 w 326"/>
                <a:gd name="T3" fmla="*/ 274 h 278"/>
                <a:gd name="T4" fmla="*/ 258 w 326"/>
                <a:gd name="T5" fmla="*/ 271 h 278"/>
                <a:gd name="T6" fmla="*/ 235 w 326"/>
                <a:gd name="T7" fmla="*/ 264 h 278"/>
                <a:gd name="T8" fmla="*/ 214 w 326"/>
                <a:gd name="T9" fmla="*/ 256 h 278"/>
                <a:gd name="T10" fmla="*/ 189 w 326"/>
                <a:gd name="T11" fmla="*/ 247 h 278"/>
                <a:gd name="T12" fmla="*/ 164 w 326"/>
                <a:gd name="T13" fmla="*/ 237 h 278"/>
                <a:gd name="T14" fmla="*/ 141 w 326"/>
                <a:gd name="T15" fmla="*/ 223 h 278"/>
                <a:gd name="T16" fmla="*/ 115 w 326"/>
                <a:gd name="T17" fmla="*/ 205 h 278"/>
                <a:gd name="T18" fmla="*/ 94 w 326"/>
                <a:gd name="T19" fmla="*/ 186 h 278"/>
                <a:gd name="T20" fmla="*/ 73 w 326"/>
                <a:gd name="T21" fmla="*/ 165 h 278"/>
                <a:gd name="T22" fmla="*/ 73 w 326"/>
                <a:gd name="T23" fmla="*/ 165 h 278"/>
                <a:gd name="T24" fmla="*/ 56 w 326"/>
                <a:gd name="T25" fmla="*/ 142 h 278"/>
                <a:gd name="T26" fmla="*/ 41 w 326"/>
                <a:gd name="T27" fmla="*/ 122 h 278"/>
                <a:gd name="T28" fmla="*/ 30 w 326"/>
                <a:gd name="T29" fmla="*/ 104 h 278"/>
                <a:gd name="T30" fmla="*/ 23 w 326"/>
                <a:gd name="T31" fmla="*/ 85 h 278"/>
                <a:gd name="T32" fmla="*/ 16 w 326"/>
                <a:gd name="T33" fmla="*/ 69 h 278"/>
                <a:gd name="T34" fmla="*/ 9 w 326"/>
                <a:gd name="T35" fmla="*/ 53 h 278"/>
                <a:gd name="T36" fmla="*/ 7 w 326"/>
                <a:gd name="T37" fmla="*/ 39 h 278"/>
                <a:gd name="T38" fmla="*/ 3 w 326"/>
                <a:gd name="T39" fmla="*/ 27 h 278"/>
                <a:gd name="T40" fmla="*/ 1 w 326"/>
                <a:gd name="T41" fmla="*/ 14 h 278"/>
                <a:gd name="T42" fmla="*/ 0 w 326"/>
                <a:gd name="T43" fmla="*/ 2 h 278"/>
                <a:gd name="T44" fmla="*/ 0 w 326"/>
                <a:gd name="T45" fmla="*/ 2 h 278"/>
                <a:gd name="T46" fmla="*/ 1 w 326"/>
                <a:gd name="T47" fmla="*/ 2 h 278"/>
                <a:gd name="T48" fmla="*/ 7 w 326"/>
                <a:gd name="T49" fmla="*/ 2 h 278"/>
                <a:gd name="T50" fmla="*/ 18 w 326"/>
                <a:gd name="T51" fmla="*/ 2 h 278"/>
                <a:gd name="T52" fmla="*/ 33 w 326"/>
                <a:gd name="T53" fmla="*/ 0 h 278"/>
                <a:gd name="T54" fmla="*/ 48 w 326"/>
                <a:gd name="T55" fmla="*/ 2 h 278"/>
                <a:gd name="T56" fmla="*/ 67 w 326"/>
                <a:gd name="T57" fmla="*/ 2 h 278"/>
                <a:gd name="T58" fmla="*/ 83 w 326"/>
                <a:gd name="T59" fmla="*/ 5 h 278"/>
                <a:gd name="T60" fmla="*/ 102 w 326"/>
                <a:gd name="T61" fmla="*/ 9 h 278"/>
                <a:gd name="T62" fmla="*/ 120 w 326"/>
                <a:gd name="T63" fmla="*/ 18 h 278"/>
                <a:gd name="T64" fmla="*/ 136 w 326"/>
                <a:gd name="T65" fmla="*/ 27 h 278"/>
                <a:gd name="T66" fmla="*/ 136 w 326"/>
                <a:gd name="T67" fmla="*/ 27 h 278"/>
                <a:gd name="T68" fmla="*/ 153 w 326"/>
                <a:gd name="T69" fmla="*/ 39 h 278"/>
                <a:gd name="T70" fmla="*/ 170 w 326"/>
                <a:gd name="T71" fmla="*/ 51 h 278"/>
                <a:gd name="T72" fmla="*/ 189 w 326"/>
                <a:gd name="T73" fmla="*/ 69 h 278"/>
                <a:gd name="T74" fmla="*/ 208 w 326"/>
                <a:gd name="T75" fmla="*/ 85 h 278"/>
                <a:gd name="T76" fmla="*/ 226 w 326"/>
                <a:gd name="T77" fmla="*/ 106 h 278"/>
                <a:gd name="T78" fmla="*/ 248 w 326"/>
                <a:gd name="T79" fmla="*/ 127 h 278"/>
                <a:gd name="T80" fmla="*/ 267 w 326"/>
                <a:gd name="T81" fmla="*/ 152 h 278"/>
                <a:gd name="T82" fmla="*/ 286 w 326"/>
                <a:gd name="T83" fmla="*/ 182 h 278"/>
                <a:gd name="T84" fmla="*/ 305 w 326"/>
                <a:gd name="T85" fmla="*/ 216 h 278"/>
                <a:gd name="T86" fmla="*/ 325 w 326"/>
                <a:gd name="T87" fmla="*/ 249 h 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6"/>
                <a:gd name="T133" fmla="*/ 0 h 278"/>
                <a:gd name="T134" fmla="*/ 326 w 326"/>
                <a:gd name="T135" fmla="*/ 278 h 2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1" name="Freeform 250"/>
            <p:cNvSpPr>
              <a:spLocks noChangeAspect="1"/>
            </p:cNvSpPr>
            <p:nvPr/>
          </p:nvSpPr>
          <p:spPr bwMode="auto">
            <a:xfrm>
              <a:off x="2315" y="2745"/>
              <a:ext cx="191" cy="176"/>
            </a:xfrm>
            <a:custGeom>
              <a:avLst/>
              <a:gdLst>
                <a:gd name="T0" fmla="*/ 190 w 191"/>
                <a:gd name="T1" fmla="*/ 168 h 176"/>
                <a:gd name="T2" fmla="*/ 169 w 191"/>
                <a:gd name="T3" fmla="*/ 154 h 176"/>
                <a:gd name="T4" fmla="*/ 144 w 191"/>
                <a:gd name="T5" fmla="*/ 138 h 176"/>
                <a:gd name="T6" fmla="*/ 124 w 191"/>
                <a:gd name="T7" fmla="*/ 119 h 176"/>
                <a:gd name="T8" fmla="*/ 101 w 191"/>
                <a:gd name="T9" fmla="*/ 103 h 176"/>
                <a:gd name="T10" fmla="*/ 80 w 191"/>
                <a:gd name="T11" fmla="*/ 83 h 176"/>
                <a:gd name="T12" fmla="*/ 59 w 191"/>
                <a:gd name="T13" fmla="*/ 64 h 176"/>
                <a:gd name="T14" fmla="*/ 40 w 191"/>
                <a:gd name="T15" fmla="*/ 46 h 176"/>
                <a:gd name="T16" fmla="*/ 25 w 191"/>
                <a:gd name="T17" fmla="*/ 29 h 176"/>
                <a:gd name="T18" fmla="*/ 10 w 191"/>
                <a:gd name="T19" fmla="*/ 12 h 176"/>
                <a:gd name="T20" fmla="*/ 0 w 191"/>
                <a:gd name="T21" fmla="*/ 0 h 176"/>
                <a:gd name="T22" fmla="*/ 0 w 191"/>
                <a:gd name="T23" fmla="*/ 0 h 176"/>
                <a:gd name="T24" fmla="*/ 10 w 191"/>
                <a:gd name="T25" fmla="*/ 12 h 176"/>
                <a:gd name="T26" fmla="*/ 23 w 191"/>
                <a:gd name="T27" fmla="*/ 29 h 176"/>
                <a:gd name="T28" fmla="*/ 38 w 191"/>
                <a:gd name="T29" fmla="*/ 48 h 176"/>
                <a:gd name="T30" fmla="*/ 57 w 191"/>
                <a:gd name="T31" fmla="*/ 67 h 176"/>
                <a:gd name="T32" fmla="*/ 75 w 191"/>
                <a:gd name="T33" fmla="*/ 85 h 176"/>
                <a:gd name="T34" fmla="*/ 96 w 191"/>
                <a:gd name="T35" fmla="*/ 106 h 176"/>
                <a:gd name="T36" fmla="*/ 118 w 191"/>
                <a:gd name="T37" fmla="*/ 126 h 176"/>
                <a:gd name="T38" fmla="*/ 139 w 191"/>
                <a:gd name="T39" fmla="*/ 145 h 176"/>
                <a:gd name="T40" fmla="*/ 160 w 191"/>
                <a:gd name="T41" fmla="*/ 159 h 176"/>
                <a:gd name="T42" fmla="*/ 181 w 191"/>
                <a:gd name="T43" fmla="*/ 175 h 176"/>
                <a:gd name="T44" fmla="*/ 190 w 191"/>
                <a:gd name="T45" fmla="*/ 168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1"/>
                <a:gd name="T70" fmla="*/ 0 h 176"/>
                <a:gd name="T71" fmla="*/ 191 w 191"/>
                <a:gd name="T72" fmla="*/ 176 h 1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1" h="176">
                  <a:moveTo>
                    <a:pt x="190" y="168"/>
                  </a:moveTo>
                  <a:lnTo>
                    <a:pt x="169" y="154"/>
                  </a:lnTo>
                  <a:lnTo>
                    <a:pt x="144" y="138"/>
                  </a:lnTo>
                  <a:lnTo>
                    <a:pt x="124" y="119"/>
                  </a:lnTo>
                  <a:lnTo>
                    <a:pt x="101" y="103"/>
                  </a:lnTo>
                  <a:lnTo>
                    <a:pt x="80" y="83"/>
                  </a:lnTo>
                  <a:lnTo>
                    <a:pt x="59" y="64"/>
                  </a:lnTo>
                  <a:lnTo>
                    <a:pt x="40" y="46"/>
                  </a:lnTo>
                  <a:lnTo>
                    <a:pt x="25" y="29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23" y="29"/>
                  </a:lnTo>
                  <a:lnTo>
                    <a:pt x="38" y="48"/>
                  </a:lnTo>
                  <a:lnTo>
                    <a:pt x="57" y="67"/>
                  </a:lnTo>
                  <a:lnTo>
                    <a:pt x="75" y="85"/>
                  </a:lnTo>
                  <a:lnTo>
                    <a:pt x="96" y="106"/>
                  </a:lnTo>
                  <a:lnTo>
                    <a:pt x="118" y="126"/>
                  </a:lnTo>
                  <a:lnTo>
                    <a:pt x="139" y="145"/>
                  </a:lnTo>
                  <a:lnTo>
                    <a:pt x="160" y="159"/>
                  </a:lnTo>
                  <a:lnTo>
                    <a:pt x="181" y="175"/>
                  </a:lnTo>
                  <a:lnTo>
                    <a:pt x="190" y="168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2" name="Freeform 251"/>
            <p:cNvSpPr>
              <a:spLocks noChangeAspect="1"/>
            </p:cNvSpPr>
            <p:nvPr/>
          </p:nvSpPr>
          <p:spPr bwMode="auto">
            <a:xfrm>
              <a:off x="2400" y="2557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210 w 235"/>
                <a:gd name="T89" fmla="*/ 412 h 41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5"/>
                <a:gd name="T136" fmla="*/ 0 h 413"/>
                <a:gd name="T137" fmla="*/ 235 w 235"/>
                <a:gd name="T138" fmla="*/ 413 h 41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  <a:lnTo>
                    <a:pt x="210" y="41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3" name="Freeform 252"/>
            <p:cNvSpPr>
              <a:spLocks noChangeAspect="1"/>
            </p:cNvSpPr>
            <p:nvPr/>
          </p:nvSpPr>
          <p:spPr bwMode="auto">
            <a:xfrm>
              <a:off x="2400" y="2557"/>
              <a:ext cx="235" cy="413"/>
            </a:xfrm>
            <a:custGeom>
              <a:avLst/>
              <a:gdLst>
                <a:gd name="T0" fmla="*/ 210 w 235"/>
                <a:gd name="T1" fmla="*/ 412 h 413"/>
                <a:gd name="T2" fmla="*/ 194 w 235"/>
                <a:gd name="T3" fmla="*/ 401 h 413"/>
                <a:gd name="T4" fmla="*/ 175 w 235"/>
                <a:gd name="T5" fmla="*/ 391 h 413"/>
                <a:gd name="T6" fmla="*/ 152 w 235"/>
                <a:gd name="T7" fmla="*/ 375 h 413"/>
                <a:gd name="T8" fmla="*/ 131 w 235"/>
                <a:gd name="T9" fmla="*/ 361 h 413"/>
                <a:gd name="T10" fmla="*/ 108 w 235"/>
                <a:gd name="T11" fmla="*/ 343 h 413"/>
                <a:gd name="T12" fmla="*/ 86 w 235"/>
                <a:gd name="T13" fmla="*/ 327 h 413"/>
                <a:gd name="T14" fmla="*/ 67 w 235"/>
                <a:gd name="T15" fmla="*/ 308 h 413"/>
                <a:gd name="T16" fmla="*/ 50 w 235"/>
                <a:gd name="T17" fmla="*/ 290 h 413"/>
                <a:gd name="T18" fmla="*/ 35 w 235"/>
                <a:gd name="T19" fmla="*/ 269 h 413"/>
                <a:gd name="T20" fmla="*/ 25 w 235"/>
                <a:gd name="T21" fmla="*/ 247 h 413"/>
                <a:gd name="T22" fmla="*/ 25 w 235"/>
                <a:gd name="T23" fmla="*/ 247 h 413"/>
                <a:gd name="T24" fmla="*/ 16 w 235"/>
                <a:gd name="T25" fmla="*/ 224 h 413"/>
                <a:gd name="T26" fmla="*/ 9 w 235"/>
                <a:gd name="T27" fmla="*/ 201 h 413"/>
                <a:gd name="T28" fmla="*/ 6 w 235"/>
                <a:gd name="T29" fmla="*/ 173 h 413"/>
                <a:gd name="T30" fmla="*/ 4 w 235"/>
                <a:gd name="T31" fmla="*/ 148 h 413"/>
                <a:gd name="T32" fmla="*/ 2 w 235"/>
                <a:gd name="T33" fmla="*/ 121 h 413"/>
                <a:gd name="T34" fmla="*/ 0 w 235"/>
                <a:gd name="T35" fmla="*/ 94 h 413"/>
                <a:gd name="T36" fmla="*/ 0 w 235"/>
                <a:gd name="T37" fmla="*/ 67 h 413"/>
                <a:gd name="T38" fmla="*/ 2 w 235"/>
                <a:gd name="T39" fmla="*/ 41 h 413"/>
                <a:gd name="T40" fmla="*/ 2 w 235"/>
                <a:gd name="T41" fmla="*/ 18 h 413"/>
                <a:gd name="T42" fmla="*/ 6 w 235"/>
                <a:gd name="T43" fmla="*/ 0 h 413"/>
                <a:gd name="T44" fmla="*/ 6 w 235"/>
                <a:gd name="T45" fmla="*/ 0 h 413"/>
                <a:gd name="T46" fmla="*/ 9 w 235"/>
                <a:gd name="T47" fmla="*/ 1 h 413"/>
                <a:gd name="T48" fmla="*/ 18 w 235"/>
                <a:gd name="T49" fmla="*/ 12 h 413"/>
                <a:gd name="T50" fmla="*/ 33 w 235"/>
                <a:gd name="T51" fmla="*/ 28 h 413"/>
                <a:gd name="T52" fmla="*/ 50 w 235"/>
                <a:gd name="T53" fmla="*/ 48 h 413"/>
                <a:gd name="T54" fmla="*/ 67 w 235"/>
                <a:gd name="T55" fmla="*/ 71 h 413"/>
                <a:gd name="T56" fmla="*/ 88 w 235"/>
                <a:gd name="T57" fmla="*/ 94 h 413"/>
                <a:gd name="T58" fmla="*/ 105 w 235"/>
                <a:gd name="T59" fmla="*/ 119 h 413"/>
                <a:gd name="T60" fmla="*/ 122 w 235"/>
                <a:gd name="T61" fmla="*/ 142 h 413"/>
                <a:gd name="T62" fmla="*/ 134 w 235"/>
                <a:gd name="T63" fmla="*/ 163 h 413"/>
                <a:gd name="T64" fmla="*/ 143 w 235"/>
                <a:gd name="T65" fmla="*/ 180 h 413"/>
                <a:gd name="T66" fmla="*/ 143 w 235"/>
                <a:gd name="T67" fmla="*/ 180 h 413"/>
                <a:gd name="T68" fmla="*/ 150 w 235"/>
                <a:gd name="T69" fmla="*/ 196 h 413"/>
                <a:gd name="T70" fmla="*/ 158 w 235"/>
                <a:gd name="T71" fmla="*/ 216 h 413"/>
                <a:gd name="T72" fmla="*/ 166 w 235"/>
                <a:gd name="T73" fmla="*/ 237 h 413"/>
                <a:gd name="T74" fmla="*/ 177 w 235"/>
                <a:gd name="T75" fmla="*/ 258 h 413"/>
                <a:gd name="T76" fmla="*/ 187 w 235"/>
                <a:gd name="T77" fmla="*/ 279 h 413"/>
                <a:gd name="T78" fmla="*/ 198 w 235"/>
                <a:gd name="T79" fmla="*/ 297 h 413"/>
                <a:gd name="T80" fmla="*/ 208 w 235"/>
                <a:gd name="T81" fmla="*/ 318 h 413"/>
                <a:gd name="T82" fmla="*/ 217 w 235"/>
                <a:gd name="T83" fmla="*/ 336 h 413"/>
                <a:gd name="T84" fmla="*/ 226 w 235"/>
                <a:gd name="T85" fmla="*/ 352 h 413"/>
                <a:gd name="T86" fmla="*/ 234 w 235"/>
                <a:gd name="T87" fmla="*/ 366 h 41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35"/>
                <a:gd name="T133" fmla="*/ 0 h 413"/>
                <a:gd name="T134" fmla="*/ 235 w 235"/>
                <a:gd name="T135" fmla="*/ 413 h 41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4" name="Freeform 253"/>
            <p:cNvSpPr>
              <a:spLocks noChangeAspect="1"/>
            </p:cNvSpPr>
            <p:nvPr/>
          </p:nvSpPr>
          <p:spPr bwMode="auto">
            <a:xfrm>
              <a:off x="2431" y="2670"/>
              <a:ext cx="163" cy="271"/>
            </a:xfrm>
            <a:custGeom>
              <a:avLst/>
              <a:gdLst>
                <a:gd name="T0" fmla="*/ 162 w 163"/>
                <a:gd name="T1" fmla="*/ 261 h 271"/>
                <a:gd name="T2" fmla="*/ 145 w 163"/>
                <a:gd name="T3" fmla="*/ 249 h 271"/>
                <a:gd name="T4" fmla="*/ 130 w 163"/>
                <a:gd name="T5" fmla="*/ 238 h 271"/>
                <a:gd name="T6" fmla="*/ 115 w 163"/>
                <a:gd name="T7" fmla="*/ 225 h 271"/>
                <a:gd name="T8" fmla="*/ 103 w 163"/>
                <a:gd name="T9" fmla="*/ 214 h 271"/>
                <a:gd name="T10" fmla="*/ 90 w 163"/>
                <a:gd name="T11" fmla="*/ 200 h 271"/>
                <a:gd name="T12" fmla="*/ 79 w 163"/>
                <a:gd name="T13" fmla="*/ 187 h 271"/>
                <a:gd name="T14" fmla="*/ 69 w 163"/>
                <a:gd name="T15" fmla="*/ 175 h 271"/>
                <a:gd name="T16" fmla="*/ 60 w 163"/>
                <a:gd name="T17" fmla="*/ 162 h 271"/>
                <a:gd name="T18" fmla="*/ 52 w 163"/>
                <a:gd name="T19" fmla="*/ 149 h 271"/>
                <a:gd name="T20" fmla="*/ 44 w 163"/>
                <a:gd name="T21" fmla="*/ 134 h 271"/>
                <a:gd name="T22" fmla="*/ 44 w 163"/>
                <a:gd name="T23" fmla="*/ 134 h 271"/>
                <a:gd name="T24" fmla="*/ 37 w 163"/>
                <a:gd name="T25" fmla="*/ 124 h 271"/>
                <a:gd name="T26" fmla="*/ 33 w 163"/>
                <a:gd name="T27" fmla="*/ 113 h 271"/>
                <a:gd name="T28" fmla="*/ 27 w 163"/>
                <a:gd name="T29" fmla="*/ 101 h 271"/>
                <a:gd name="T30" fmla="*/ 20 w 163"/>
                <a:gd name="T31" fmla="*/ 88 h 271"/>
                <a:gd name="T32" fmla="*/ 16 w 163"/>
                <a:gd name="T33" fmla="*/ 73 h 271"/>
                <a:gd name="T34" fmla="*/ 12 w 163"/>
                <a:gd name="T35" fmla="*/ 58 h 271"/>
                <a:gd name="T36" fmla="*/ 7 w 163"/>
                <a:gd name="T37" fmla="*/ 46 h 271"/>
                <a:gd name="T38" fmla="*/ 3 w 163"/>
                <a:gd name="T39" fmla="*/ 29 h 271"/>
                <a:gd name="T40" fmla="*/ 2 w 163"/>
                <a:gd name="T41" fmla="*/ 16 h 271"/>
                <a:gd name="T42" fmla="*/ 0 w 163"/>
                <a:gd name="T43" fmla="*/ 0 h 271"/>
                <a:gd name="T44" fmla="*/ 0 w 163"/>
                <a:gd name="T45" fmla="*/ 0 h 271"/>
                <a:gd name="T46" fmla="*/ 2 w 163"/>
                <a:gd name="T47" fmla="*/ 16 h 271"/>
                <a:gd name="T48" fmla="*/ 3 w 163"/>
                <a:gd name="T49" fmla="*/ 31 h 271"/>
                <a:gd name="T50" fmla="*/ 5 w 163"/>
                <a:gd name="T51" fmla="*/ 46 h 271"/>
                <a:gd name="T52" fmla="*/ 7 w 163"/>
                <a:gd name="T53" fmla="*/ 62 h 271"/>
                <a:gd name="T54" fmla="*/ 12 w 163"/>
                <a:gd name="T55" fmla="*/ 78 h 271"/>
                <a:gd name="T56" fmla="*/ 14 w 163"/>
                <a:gd name="T57" fmla="*/ 92 h 271"/>
                <a:gd name="T58" fmla="*/ 18 w 163"/>
                <a:gd name="T59" fmla="*/ 105 h 271"/>
                <a:gd name="T60" fmla="*/ 23 w 163"/>
                <a:gd name="T61" fmla="*/ 120 h 271"/>
                <a:gd name="T62" fmla="*/ 27 w 163"/>
                <a:gd name="T63" fmla="*/ 132 h 271"/>
                <a:gd name="T64" fmla="*/ 33 w 163"/>
                <a:gd name="T65" fmla="*/ 143 h 271"/>
                <a:gd name="T66" fmla="*/ 33 w 163"/>
                <a:gd name="T67" fmla="*/ 143 h 271"/>
                <a:gd name="T68" fmla="*/ 39 w 163"/>
                <a:gd name="T69" fmla="*/ 157 h 271"/>
                <a:gd name="T70" fmla="*/ 50 w 163"/>
                <a:gd name="T71" fmla="*/ 170 h 271"/>
                <a:gd name="T72" fmla="*/ 58 w 163"/>
                <a:gd name="T73" fmla="*/ 182 h 271"/>
                <a:gd name="T74" fmla="*/ 67 w 163"/>
                <a:gd name="T75" fmla="*/ 196 h 271"/>
                <a:gd name="T76" fmla="*/ 79 w 163"/>
                <a:gd name="T77" fmla="*/ 208 h 271"/>
                <a:gd name="T78" fmla="*/ 92 w 163"/>
                <a:gd name="T79" fmla="*/ 221 h 271"/>
                <a:gd name="T80" fmla="*/ 104 w 163"/>
                <a:gd name="T81" fmla="*/ 233 h 271"/>
                <a:gd name="T82" fmla="*/ 117 w 163"/>
                <a:gd name="T83" fmla="*/ 244 h 271"/>
                <a:gd name="T84" fmla="*/ 134 w 163"/>
                <a:gd name="T85" fmla="*/ 256 h 271"/>
                <a:gd name="T86" fmla="*/ 152 w 163"/>
                <a:gd name="T87" fmla="*/ 270 h 271"/>
                <a:gd name="T88" fmla="*/ 162 w 163"/>
                <a:gd name="T89" fmla="*/ 261 h 27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63"/>
                <a:gd name="T136" fmla="*/ 0 h 271"/>
                <a:gd name="T137" fmla="*/ 163 w 163"/>
                <a:gd name="T138" fmla="*/ 271 h 27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63" h="271">
                  <a:moveTo>
                    <a:pt x="162" y="261"/>
                  </a:moveTo>
                  <a:lnTo>
                    <a:pt x="145" y="249"/>
                  </a:lnTo>
                  <a:lnTo>
                    <a:pt x="130" y="238"/>
                  </a:lnTo>
                  <a:lnTo>
                    <a:pt x="115" y="225"/>
                  </a:lnTo>
                  <a:lnTo>
                    <a:pt x="103" y="214"/>
                  </a:lnTo>
                  <a:lnTo>
                    <a:pt x="90" y="200"/>
                  </a:lnTo>
                  <a:lnTo>
                    <a:pt x="79" y="187"/>
                  </a:lnTo>
                  <a:lnTo>
                    <a:pt x="69" y="175"/>
                  </a:lnTo>
                  <a:lnTo>
                    <a:pt x="60" y="162"/>
                  </a:lnTo>
                  <a:lnTo>
                    <a:pt x="52" y="149"/>
                  </a:lnTo>
                  <a:lnTo>
                    <a:pt x="44" y="134"/>
                  </a:lnTo>
                  <a:lnTo>
                    <a:pt x="37" y="124"/>
                  </a:lnTo>
                  <a:lnTo>
                    <a:pt x="33" y="113"/>
                  </a:lnTo>
                  <a:lnTo>
                    <a:pt x="27" y="101"/>
                  </a:lnTo>
                  <a:lnTo>
                    <a:pt x="20" y="88"/>
                  </a:lnTo>
                  <a:lnTo>
                    <a:pt x="16" y="73"/>
                  </a:lnTo>
                  <a:lnTo>
                    <a:pt x="12" y="58"/>
                  </a:lnTo>
                  <a:lnTo>
                    <a:pt x="7" y="46"/>
                  </a:lnTo>
                  <a:lnTo>
                    <a:pt x="3" y="29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16"/>
                  </a:lnTo>
                  <a:lnTo>
                    <a:pt x="3" y="31"/>
                  </a:lnTo>
                  <a:lnTo>
                    <a:pt x="5" y="46"/>
                  </a:lnTo>
                  <a:lnTo>
                    <a:pt x="7" y="62"/>
                  </a:lnTo>
                  <a:lnTo>
                    <a:pt x="12" y="78"/>
                  </a:lnTo>
                  <a:lnTo>
                    <a:pt x="14" y="92"/>
                  </a:lnTo>
                  <a:lnTo>
                    <a:pt x="18" y="105"/>
                  </a:lnTo>
                  <a:lnTo>
                    <a:pt x="23" y="120"/>
                  </a:lnTo>
                  <a:lnTo>
                    <a:pt x="27" y="132"/>
                  </a:lnTo>
                  <a:lnTo>
                    <a:pt x="33" y="143"/>
                  </a:lnTo>
                  <a:lnTo>
                    <a:pt x="39" y="157"/>
                  </a:lnTo>
                  <a:lnTo>
                    <a:pt x="50" y="170"/>
                  </a:lnTo>
                  <a:lnTo>
                    <a:pt x="58" y="182"/>
                  </a:lnTo>
                  <a:lnTo>
                    <a:pt x="67" y="196"/>
                  </a:lnTo>
                  <a:lnTo>
                    <a:pt x="79" y="208"/>
                  </a:lnTo>
                  <a:lnTo>
                    <a:pt x="92" y="221"/>
                  </a:lnTo>
                  <a:lnTo>
                    <a:pt x="104" y="233"/>
                  </a:lnTo>
                  <a:lnTo>
                    <a:pt x="117" y="244"/>
                  </a:lnTo>
                  <a:lnTo>
                    <a:pt x="134" y="256"/>
                  </a:lnTo>
                  <a:lnTo>
                    <a:pt x="152" y="270"/>
                  </a:lnTo>
                  <a:lnTo>
                    <a:pt x="162" y="261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5" name="Freeform 254"/>
            <p:cNvSpPr>
              <a:spLocks noChangeAspect="1"/>
            </p:cNvSpPr>
            <p:nvPr/>
          </p:nvSpPr>
          <p:spPr bwMode="auto">
            <a:xfrm>
              <a:off x="2303" y="2926"/>
              <a:ext cx="390" cy="143"/>
            </a:xfrm>
            <a:custGeom>
              <a:avLst/>
              <a:gdLst>
                <a:gd name="T0" fmla="*/ 389 w 390"/>
                <a:gd name="T1" fmla="*/ 42 h 143"/>
                <a:gd name="T2" fmla="*/ 374 w 390"/>
                <a:gd name="T3" fmla="*/ 34 h 143"/>
                <a:gd name="T4" fmla="*/ 357 w 390"/>
                <a:gd name="T5" fmla="*/ 27 h 143"/>
                <a:gd name="T6" fmla="*/ 342 w 390"/>
                <a:gd name="T7" fmla="*/ 22 h 143"/>
                <a:gd name="T8" fmla="*/ 324 w 390"/>
                <a:gd name="T9" fmla="*/ 17 h 143"/>
                <a:gd name="T10" fmla="*/ 306 w 390"/>
                <a:gd name="T11" fmla="*/ 13 h 143"/>
                <a:gd name="T12" fmla="*/ 290 w 390"/>
                <a:gd name="T13" fmla="*/ 8 h 143"/>
                <a:gd name="T14" fmla="*/ 273 w 390"/>
                <a:gd name="T15" fmla="*/ 6 h 143"/>
                <a:gd name="T16" fmla="*/ 256 w 390"/>
                <a:gd name="T17" fmla="*/ 4 h 143"/>
                <a:gd name="T18" fmla="*/ 239 w 390"/>
                <a:gd name="T19" fmla="*/ 2 h 143"/>
                <a:gd name="T20" fmla="*/ 225 w 390"/>
                <a:gd name="T21" fmla="*/ 0 h 143"/>
                <a:gd name="T22" fmla="*/ 225 w 390"/>
                <a:gd name="T23" fmla="*/ 0 h 143"/>
                <a:gd name="T24" fmla="*/ 209 w 390"/>
                <a:gd name="T25" fmla="*/ 0 h 143"/>
                <a:gd name="T26" fmla="*/ 197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216 w 390"/>
                <a:gd name="T99" fmla="*/ 142 h 143"/>
                <a:gd name="T100" fmla="*/ 246 w 390"/>
                <a:gd name="T101" fmla="*/ 139 h 143"/>
                <a:gd name="T102" fmla="*/ 275 w 390"/>
                <a:gd name="T103" fmla="*/ 137 h 143"/>
                <a:gd name="T104" fmla="*/ 304 w 390"/>
                <a:gd name="T105" fmla="*/ 130 h 143"/>
                <a:gd name="T106" fmla="*/ 334 w 390"/>
                <a:gd name="T107" fmla="*/ 122 h 143"/>
                <a:gd name="T108" fmla="*/ 363 w 390"/>
                <a:gd name="T109" fmla="*/ 112 h 143"/>
                <a:gd name="T110" fmla="*/ 389 w 390"/>
                <a:gd name="T111" fmla="*/ 42 h 14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90"/>
                <a:gd name="T169" fmla="*/ 0 h 143"/>
                <a:gd name="T170" fmla="*/ 390 w 390"/>
                <a:gd name="T171" fmla="*/ 143 h 14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  <a:lnTo>
                    <a:pt x="389" y="42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6" name="Freeform 255"/>
            <p:cNvSpPr>
              <a:spLocks noChangeAspect="1"/>
            </p:cNvSpPr>
            <p:nvPr/>
          </p:nvSpPr>
          <p:spPr bwMode="auto">
            <a:xfrm>
              <a:off x="2303" y="2926"/>
              <a:ext cx="390" cy="143"/>
            </a:xfrm>
            <a:custGeom>
              <a:avLst/>
              <a:gdLst>
                <a:gd name="T0" fmla="*/ 389 w 390"/>
                <a:gd name="T1" fmla="*/ 42 h 143"/>
                <a:gd name="T2" fmla="*/ 374 w 390"/>
                <a:gd name="T3" fmla="*/ 34 h 143"/>
                <a:gd name="T4" fmla="*/ 357 w 390"/>
                <a:gd name="T5" fmla="*/ 27 h 143"/>
                <a:gd name="T6" fmla="*/ 342 w 390"/>
                <a:gd name="T7" fmla="*/ 22 h 143"/>
                <a:gd name="T8" fmla="*/ 324 w 390"/>
                <a:gd name="T9" fmla="*/ 17 h 143"/>
                <a:gd name="T10" fmla="*/ 306 w 390"/>
                <a:gd name="T11" fmla="*/ 13 h 143"/>
                <a:gd name="T12" fmla="*/ 290 w 390"/>
                <a:gd name="T13" fmla="*/ 8 h 143"/>
                <a:gd name="T14" fmla="*/ 273 w 390"/>
                <a:gd name="T15" fmla="*/ 6 h 143"/>
                <a:gd name="T16" fmla="*/ 256 w 390"/>
                <a:gd name="T17" fmla="*/ 4 h 143"/>
                <a:gd name="T18" fmla="*/ 239 w 390"/>
                <a:gd name="T19" fmla="*/ 2 h 143"/>
                <a:gd name="T20" fmla="*/ 225 w 390"/>
                <a:gd name="T21" fmla="*/ 0 h 143"/>
                <a:gd name="T22" fmla="*/ 225 w 390"/>
                <a:gd name="T23" fmla="*/ 0 h 143"/>
                <a:gd name="T24" fmla="*/ 209 w 390"/>
                <a:gd name="T25" fmla="*/ 0 h 143"/>
                <a:gd name="T26" fmla="*/ 197 w 390"/>
                <a:gd name="T27" fmla="*/ 0 h 143"/>
                <a:gd name="T28" fmla="*/ 182 w 390"/>
                <a:gd name="T29" fmla="*/ 2 h 143"/>
                <a:gd name="T30" fmla="*/ 170 w 390"/>
                <a:gd name="T31" fmla="*/ 4 h 143"/>
                <a:gd name="T32" fmla="*/ 157 w 390"/>
                <a:gd name="T33" fmla="*/ 4 h 143"/>
                <a:gd name="T34" fmla="*/ 145 w 390"/>
                <a:gd name="T35" fmla="*/ 8 h 143"/>
                <a:gd name="T36" fmla="*/ 131 w 390"/>
                <a:gd name="T37" fmla="*/ 11 h 143"/>
                <a:gd name="T38" fmla="*/ 121 w 390"/>
                <a:gd name="T39" fmla="*/ 15 h 143"/>
                <a:gd name="T40" fmla="*/ 108 w 390"/>
                <a:gd name="T41" fmla="*/ 19 h 143"/>
                <a:gd name="T42" fmla="*/ 98 w 390"/>
                <a:gd name="T43" fmla="*/ 23 h 143"/>
                <a:gd name="T44" fmla="*/ 98 w 390"/>
                <a:gd name="T45" fmla="*/ 23 h 143"/>
                <a:gd name="T46" fmla="*/ 87 w 390"/>
                <a:gd name="T47" fmla="*/ 27 h 143"/>
                <a:gd name="T48" fmla="*/ 78 w 390"/>
                <a:gd name="T49" fmla="*/ 34 h 143"/>
                <a:gd name="T50" fmla="*/ 67 w 390"/>
                <a:gd name="T51" fmla="*/ 40 h 143"/>
                <a:gd name="T52" fmla="*/ 56 w 390"/>
                <a:gd name="T53" fmla="*/ 47 h 143"/>
                <a:gd name="T54" fmla="*/ 46 w 390"/>
                <a:gd name="T55" fmla="*/ 52 h 143"/>
                <a:gd name="T56" fmla="*/ 35 w 390"/>
                <a:gd name="T57" fmla="*/ 59 h 143"/>
                <a:gd name="T58" fmla="*/ 25 w 390"/>
                <a:gd name="T59" fmla="*/ 63 h 143"/>
                <a:gd name="T60" fmla="*/ 16 w 390"/>
                <a:gd name="T61" fmla="*/ 70 h 143"/>
                <a:gd name="T62" fmla="*/ 5 w 390"/>
                <a:gd name="T63" fmla="*/ 73 h 143"/>
                <a:gd name="T64" fmla="*/ 0 w 390"/>
                <a:gd name="T65" fmla="*/ 75 h 143"/>
                <a:gd name="T66" fmla="*/ 0 w 390"/>
                <a:gd name="T67" fmla="*/ 75 h 143"/>
                <a:gd name="T68" fmla="*/ 0 w 390"/>
                <a:gd name="T69" fmla="*/ 78 h 143"/>
                <a:gd name="T70" fmla="*/ 4 w 390"/>
                <a:gd name="T71" fmla="*/ 80 h 143"/>
                <a:gd name="T72" fmla="*/ 9 w 390"/>
                <a:gd name="T73" fmla="*/ 84 h 143"/>
                <a:gd name="T74" fmla="*/ 20 w 390"/>
                <a:gd name="T75" fmla="*/ 91 h 143"/>
                <a:gd name="T76" fmla="*/ 30 w 390"/>
                <a:gd name="T77" fmla="*/ 99 h 143"/>
                <a:gd name="T78" fmla="*/ 43 w 390"/>
                <a:gd name="T79" fmla="*/ 105 h 143"/>
                <a:gd name="T80" fmla="*/ 56 w 390"/>
                <a:gd name="T81" fmla="*/ 112 h 143"/>
                <a:gd name="T82" fmla="*/ 69 w 390"/>
                <a:gd name="T83" fmla="*/ 119 h 143"/>
                <a:gd name="T84" fmla="*/ 83 w 390"/>
                <a:gd name="T85" fmla="*/ 126 h 143"/>
                <a:gd name="T86" fmla="*/ 98 w 390"/>
                <a:gd name="T87" fmla="*/ 130 h 143"/>
                <a:gd name="T88" fmla="*/ 98 w 390"/>
                <a:gd name="T89" fmla="*/ 130 h 143"/>
                <a:gd name="T90" fmla="*/ 115 w 390"/>
                <a:gd name="T91" fmla="*/ 135 h 143"/>
                <a:gd name="T92" fmla="*/ 136 w 390"/>
                <a:gd name="T93" fmla="*/ 139 h 143"/>
                <a:gd name="T94" fmla="*/ 159 w 390"/>
                <a:gd name="T95" fmla="*/ 142 h 143"/>
                <a:gd name="T96" fmla="*/ 186 w 390"/>
                <a:gd name="T97" fmla="*/ 142 h 143"/>
                <a:gd name="T98" fmla="*/ 216 w 390"/>
                <a:gd name="T99" fmla="*/ 142 h 143"/>
                <a:gd name="T100" fmla="*/ 246 w 390"/>
                <a:gd name="T101" fmla="*/ 139 h 143"/>
                <a:gd name="T102" fmla="*/ 275 w 390"/>
                <a:gd name="T103" fmla="*/ 137 h 143"/>
                <a:gd name="T104" fmla="*/ 304 w 390"/>
                <a:gd name="T105" fmla="*/ 130 h 143"/>
                <a:gd name="T106" fmla="*/ 334 w 390"/>
                <a:gd name="T107" fmla="*/ 122 h 143"/>
                <a:gd name="T108" fmla="*/ 363 w 390"/>
                <a:gd name="T109" fmla="*/ 112 h 14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90"/>
                <a:gd name="T166" fmla="*/ 0 h 143"/>
                <a:gd name="T167" fmla="*/ 390 w 390"/>
                <a:gd name="T168" fmla="*/ 143 h 14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7" name="Freeform 256"/>
            <p:cNvSpPr>
              <a:spLocks noChangeAspect="1"/>
            </p:cNvSpPr>
            <p:nvPr/>
          </p:nvSpPr>
          <p:spPr bwMode="auto">
            <a:xfrm>
              <a:off x="2359" y="2994"/>
              <a:ext cx="304" cy="28"/>
            </a:xfrm>
            <a:custGeom>
              <a:avLst/>
              <a:gdLst>
                <a:gd name="T0" fmla="*/ 298 w 304"/>
                <a:gd name="T1" fmla="*/ 0 h 28"/>
                <a:gd name="T2" fmla="*/ 263 w 304"/>
                <a:gd name="T3" fmla="*/ 7 h 28"/>
                <a:gd name="T4" fmla="*/ 227 w 304"/>
                <a:gd name="T5" fmla="*/ 11 h 28"/>
                <a:gd name="T6" fmla="*/ 192 w 304"/>
                <a:gd name="T7" fmla="*/ 16 h 28"/>
                <a:gd name="T8" fmla="*/ 155 w 304"/>
                <a:gd name="T9" fmla="*/ 18 h 28"/>
                <a:gd name="T10" fmla="*/ 124 w 304"/>
                <a:gd name="T11" fmla="*/ 20 h 28"/>
                <a:gd name="T12" fmla="*/ 93 w 304"/>
                <a:gd name="T13" fmla="*/ 20 h 28"/>
                <a:gd name="T14" fmla="*/ 63 w 304"/>
                <a:gd name="T15" fmla="*/ 20 h 28"/>
                <a:gd name="T16" fmla="*/ 38 w 304"/>
                <a:gd name="T17" fmla="*/ 18 h 28"/>
                <a:gd name="T18" fmla="*/ 17 w 304"/>
                <a:gd name="T19" fmla="*/ 16 h 28"/>
                <a:gd name="T20" fmla="*/ 0 w 304"/>
                <a:gd name="T21" fmla="*/ 14 h 28"/>
                <a:gd name="T22" fmla="*/ 0 w 304"/>
                <a:gd name="T23" fmla="*/ 14 h 28"/>
                <a:gd name="T24" fmla="*/ 17 w 304"/>
                <a:gd name="T25" fmla="*/ 16 h 28"/>
                <a:gd name="T26" fmla="*/ 38 w 304"/>
                <a:gd name="T27" fmla="*/ 20 h 28"/>
                <a:gd name="T28" fmla="*/ 65 w 304"/>
                <a:gd name="T29" fmla="*/ 22 h 28"/>
                <a:gd name="T30" fmla="*/ 93 w 304"/>
                <a:gd name="T31" fmla="*/ 24 h 28"/>
                <a:gd name="T32" fmla="*/ 124 w 304"/>
                <a:gd name="T33" fmla="*/ 27 h 28"/>
                <a:gd name="T34" fmla="*/ 158 w 304"/>
                <a:gd name="T35" fmla="*/ 27 h 28"/>
                <a:gd name="T36" fmla="*/ 194 w 304"/>
                <a:gd name="T37" fmla="*/ 24 h 28"/>
                <a:gd name="T38" fmla="*/ 231 w 304"/>
                <a:gd name="T39" fmla="*/ 22 h 28"/>
                <a:gd name="T40" fmla="*/ 267 w 304"/>
                <a:gd name="T41" fmla="*/ 18 h 28"/>
                <a:gd name="T42" fmla="*/ 303 w 304"/>
                <a:gd name="T43" fmla="*/ 11 h 28"/>
                <a:gd name="T44" fmla="*/ 298 w 304"/>
                <a:gd name="T45" fmla="*/ 0 h 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4"/>
                <a:gd name="T70" fmla="*/ 0 h 28"/>
                <a:gd name="T71" fmla="*/ 304 w 304"/>
                <a:gd name="T72" fmla="*/ 28 h 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4" h="28">
                  <a:moveTo>
                    <a:pt x="298" y="0"/>
                  </a:moveTo>
                  <a:lnTo>
                    <a:pt x="263" y="7"/>
                  </a:lnTo>
                  <a:lnTo>
                    <a:pt x="227" y="11"/>
                  </a:lnTo>
                  <a:lnTo>
                    <a:pt x="192" y="16"/>
                  </a:lnTo>
                  <a:lnTo>
                    <a:pt x="155" y="18"/>
                  </a:lnTo>
                  <a:lnTo>
                    <a:pt x="124" y="20"/>
                  </a:lnTo>
                  <a:lnTo>
                    <a:pt x="93" y="20"/>
                  </a:lnTo>
                  <a:lnTo>
                    <a:pt x="63" y="20"/>
                  </a:lnTo>
                  <a:lnTo>
                    <a:pt x="38" y="18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17" y="16"/>
                  </a:lnTo>
                  <a:lnTo>
                    <a:pt x="38" y="20"/>
                  </a:lnTo>
                  <a:lnTo>
                    <a:pt x="65" y="22"/>
                  </a:lnTo>
                  <a:lnTo>
                    <a:pt x="93" y="24"/>
                  </a:lnTo>
                  <a:lnTo>
                    <a:pt x="124" y="27"/>
                  </a:lnTo>
                  <a:lnTo>
                    <a:pt x="158" y="27"/>
                  </a:lnTo>
                  <a:lnTo>
                    <a:pt x="194" y="24"/>
                  </a:lnTo>
                  <a:lnTo>
                    <a:pt x="231" y="22"/>
                  </a:lnTo>
                  <a:lnTo>
                    <a:pt x="267" y="18"/>
                  </a:lnTo>
                  <a:lnTo>
                    <a:pt x="303" y="11"/>
                  </a:lnTo>
                  <a:lnTo>
                    <a:pt x="298" y="0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8" name="Freeform 257"/>
            <p:cNvSpPr>
              <a:spLocks noChangeAspect="1"/>
            </p:cNvSpPr>
            <p:nvPr/>
          </p:nvSpPr>
          <p:spPr bwMode="auto">
            <a:xfrm>
              <a:off x="2499" y="2670"/>
              <a:ext cx="176" cy="315"/>
            </a:xfrm>
            <a:custGeom>
              <a:avLst/>
              <a:gdLst>
                <a:gd name="T0" fmla="*/ 175 w 176"/>
                <a:gd name="T1" fmla="*/ 265 h 315"/>
                <a:gd name="T2" fmla="*/ 172 w 176"/>
                <a:gd name="T3" fmla="*/ 253 h 315"/>
                <a:gd name="T4" fmla="*/ 168 w 176"/>
                <a:gd name="T5" fmla="*/ 237 h 315"/>
                <a:gd name="T6" fmla="*/ 166 w 176"/>
                <a:gd name="T7" fmla="*/ 223 h 315"/>
                <a:gd name="T8" fmla="*/ 163 w 176"/>
                <a:gd name="T9" fmla="*/ 206 h 315"/>
                <a:gd name="T10" fmla="*/ 159 w 176"/>
                <a:gd name="T11" fmla="*/ 191 h 315"/>
                <a:gd name="T12" fmla="*/ 158 w 176"/>
                <a:gd name="T13" fmla="*/ 175 h 315"/>
                <a:gd name="T14" fmla="*/ 156 w 176"/>
                <a:gd name="T15" fmla="*/ 161 h 315"/>
                <a:gd name="T16" fmla="*/ 151 w 176"/>
                <a:gd name="T17" fmla="*/ 147 h 315"/>
                <a:gd name="T18" fmla="*/ 147 w 176"/>
                <a:gd name="T19" fmla="*/ 132 h 315"/>
                <a:gd name="T20" fmla="*/ 140 w 176"/>
                <a:gd name="T21" fmla="*/ 120 h 315"/>
                <a:gd name="T22" fmla="*/ 140 w 176"/>
                <a:gd name="T23" fmla="*/ 120 h 315"/>
                <a:gd name="T24" fmla="*/ 134 w 176"/>
                <a:gd name="T25" fmla="*/ 107 h 315"/>
                <a:gd name="T26" fmla="*/ 126 w 176"/>
                <a:gd name="T27" fmla="*/ 92 h 315"/>
                <a:gd name="T28" fmla="*/ 113 w 176"/>
                <a:gd name="T29" fmla="*/ 80 h 315"/>
                <a:gd name="T30" fmla="*/ 101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159 h 315"/>
                <a:gd name="T78" fmla="*/ 25 w 176"/>
                <a:gd name="T79" fmla="*/ 172 h 315"/>
                <a:gd name="T80" fmla="*/ 31 w 176"/>
                <a:gd name="T81" fmla="*/ 185 h 315"/>
                <a:gd name="T82" fmla="*/ 35 w 176"/>
                <a:gd name="T83" fmla="*/ 198 h 315"/>
                <a:gd name="T84" fmla="*/ 41 w 176"/>
                <a:gd name="T85" fmla="*/ 208 h 315"/>
                <a:gd name="T86" fmla="*/ 48 w 176"/>
                <a:gd name="T87" fmla="*/ 217 h 315"/>
                <a:gd name="T88" fmla="*/ 48 w 176"/>
                <a:gd name="T89" fmla="*/ 217 h 315"/>
                <a:gd name="T90" fmla="*/ 57 w 176"/>
                <a:gd name="T91" fmla="*/ 225 h 315"/>
                <a:gd name="T92" fmla="*/ 64 w 176"/>
                <a:gd name="T93" fmla="*/ 235 h 315"/>
                <a:gd name="T94" fmla="*/ 75 w 176"/>
                <a:gd name="T95" fmla="*/ 246 h 315"/>
                <a:gd name="T96" fmla="*/ 88 w 176"/>
                <a:gd name="T97" fmla="*/ 256 h 315"/>
                <a:gd name="T98" fmla="*/ 101 w 176"/>
                <a:gd name="T99" fmla="*/ 267 h 315"/>
                <a:gd name="T100" fmla="*/ 113 w 176"/>
                <a:gd name="T101" fmla="*/ 278 h 315"/>
                <a:gd name="T102" fmla="*/ 128 w 176"/>
                <a:gd name="T103" fmla="*/ 290 h 315"/>
                <a:gd name="T104" fmla="*/ 140 w 176"/>
                <a:gd name="T105" fmla="*/ 299 h 315"/>
                <a:gd name="T106" fmla="*/ 156 w 176"/>
                <a:gd name="T107" fmla="*/ 307 h 315"/>
                <a:gd name="T108" fmla="*/ 168 w 176"/>
                <a:gd name="T109" fmla="*/ 314 h 315"/>
                <a:gd name="T110" fmla="*/ 175 w 176"/>
                <a:gd name="T111" fmla="*/ 265 h 31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76"/>
                <a:gd name="T169" fmla="*/ 0 h 315"/>
                <a:gd name="T170" fmla="*/ 176 w 176"/>
                <a:gd name="T171" fmla="*/ 315 h 31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  <a:lnTo>
                    <a:pt x="175" y="26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9" name="Freeform 258"/>
            <p:cNvSpPr>
              <a:spLocks noChangeAspect="1"/>
            </p:cNvSpPr>
            <p:nvPr/>
          </p:nvSpPr>
          <p:spPr bwMode="auto">
            <a:xfrm>
              <a:off x="2499" y="2670"/>
              <a:ext cx="176" cy="315"/>
            </a:xfrm>
            <a:custGeom>
              <a:avLst/>
              <a:gdLst>
                <a:gd name="T0" fmla="*/ 175 w 176"/>
                <a:gd name="T1" fmla="*/ 265 h 315"/>
                <a:gd name="T2" fmla="*/ 172 w 176"/>
                <a:gd name="T3" fmla="*/ 253 h 315"/>
                <a:gd name="T4" fmla="*/ 168 w 176"/>
                <a:gd name="T5" fmla="*/ 237 h 315"/>
                <a:gd name="T6" fmla="*/ 166 w 176"/>
                <a:gd name="T7" fmla="*/ 223 h 315"/>
                <a:gd name="T8" fmla="*/ 163 w 176"/>
                <a:gd name="T9" fmla="*/ 206 h 315"/>
                <a:gd name="T10" fmla="*/ 159 w 176"/>
                <a:gd name="T11" fmla="*/ 191 h 315"/>
                <a:gd name="T12" fmla="*/ 158 w 176"/>
                <a:gd name="T13" fmla="*/ 175 h 315"/>
                <a:gd name="T14" fmla="*/ 156 w 176"/>
                <a:gd name="T15" fmla="*/ 161 h 315"/>
                <a:gd name="T16" fmla="*/ 151 w 176"/>
                <a:gd name="T17" fmla="*/ 147 h 315"/>
                <a:gd name="T18" fmla="*/ 147 w 176"/>
                <a:gd name="T19" fmla="*/ 132 h 315"/>
                <a:gd name="T20" fmla="*/ 140 w 176"/>
                <a:gd name="T21" fmla="*/ 120 h 315"/>
                <a:gd name="T22" fmla="*/ 140 w 176"/>
                <a:gd name="T23" fmla="*/ 120 h 315"/>
                <a:gd name="T24" fmla="*/ 134 w 176"/>
                <a:gd name="T25" fmla="*/ 107 h 315"/>
                <a:gd name="T26" fmla="*/ 126 w 176"/>
                <a:gd name="T27" fmla="*/ 92 h 315"/>
                <a:gd name="T28" fmla="*/ 113 w 176"/>
                <a:gd name="T29" fmla="*/ 80 h 315"/>
                <a:gd name="T30" fmla="*/ 101 w 176"/>
                <a:gd name="T31" fmla="*/ 65 h 315"/>
                <a:gd name="T32" fmla="*/ 85 w 176"/>
                <a:gd name="T33" fmla="*/ 52 h 315"/>
                <a:gd name="T34" fmla="*/ 71 w 176"/>
                <a:gd name="T35" fmla="*/ 39 h 315"/>
                <a:gd name="T36" fmla="*/ 52 w 176"/>
                <a:gd name="T37" fmla="*/ 27 h 315"/>
                <a:gd name="T38" fmla="*/ 35 w 176"/>
                <a:gd name="T39" fmla="*/ 16 h 315"/>
                <a:gd name="T40" fmla="*/ 18 w 176"/>
                <a:gd name="T41" fmla="*/ 8 h 315"/>
                <a:gd name="T42" fmla="*/ 0 w 176"/>
                <a:gd name="T43" fmla="*/ 0 h 315"/>
                <a:gd name="T44" fmla="*/ 0 w 176"/>
                <a:gd name="T45" fmla="*/ 0 h 315"/>
                <a:gd name="T46" fmla="*/ 0 w 176"/>
                <a:gd name="T47" fmla="*/ 2 h 315"/>
                <a:gd name="T48" fmla="*/ 0 w 176"/>
                <a:gd name="T49" fmla="*/ 8 h 315"/>
                <a:gd name="T50" fmla="*/ 2 w 176"/>
                <a:gd name="T51" fmla="*/ 16 h 315"/>
                <a:gd name="T52" fmla="*/ 2 w 176"/>
                <a:gd name="T53" fmla="*/ 25 h 315"/>
                <a:gd name="T54" fmla="*/ 2 w 176"/>
                <a:gd name="T55" fmla="*/ 37 h 315"/>
                <a:gd name="T56" fmla="*/ 4 w 176"/>
                <a:gd name="T57" fmla="*/ 50 h 315"/>
                <a:gd name="T58" fmla="*/ 4 w 176"/>
                <a:gd name="T59" fmla="*/ 62 h 315"/>
                <a:gd name="T60" fmla="*/ 6 w 176"/>
                <a:gd name="T61" fmla="*/ 76 h 315"/>
                <a:gd name="T62" fmla="*/ 6 w 176"/>
                <a:gd name="T63" fmla="*/ 85 h 315"/>
                <a:gd name="T64" fmla="*/ 8 w 176"/>
                <a:gd name="T65" fmla="*/ 96 h 315"/>
                <a:gd name="T66" fmla="*/ 8 w 176"/>
                <a:gd name="T67" fmla="*/ 96 h 315"/>
                <a:gd name="T68" fmla="*/ 8 w 176"/>
                <a:gd name="T69" fmla="*/ 109 h 315"/>
                <a:gd name="T70" fmla="*/ 9 w 176"/>
                <a:gd name="T71" fmla="*/ 120 h 315"/>
                <a:gd name="T72" fmla="*/ 14 w 176"/>
                <a:gd name="T73" fmla="*/ 132 h 315"/>
                <a:gd name="T74" fmla="*/ 16 w 176"/>
                <a:gd name="T75" fmla="*/ 147 h 315"/>
                <a:gd name="T76" fmla="*/ 20 w 176"/>
                <a:gd name="T77" fmla="*/ 159 h 315"/>
                <a:gd name="T78" fmla="*/ 25 w 176"/>
                <a:gd name="T79" fmla="*/ 172 h 315"/>
                <a:gd name="T80" fmla="*/ 31 w 176"/>
                <a:gd name="T81" fmla="*/ 185 h 315"/>
                <a:gd name="T82" fmla="*/ 35 w 176"/>
                <a:gd name="T83" fmla="*/ 198 h 315"/>
                <a:gd name="T84" fmla="*/ 41 w 176"/>
                <a:gd name="T85" fmla="*/ 208 h 315"/>
                <a:gd name="T86" fmla="*/ 48 w 176"/>
                <a:gd name="T87" fmla="*/ 217 h 315"/>
                <a:gd name="T88" fmla="*/ 48 w 176"/>
                <a:gd name="T89" fmla="*/ 217 h 315"/>
                <a:gd name="T90" fmla="*/ 57 w 176"/>
                <a:gd name="T91" fmla="*/ 225 h 315"/>
                <a:gd name="T92" fmla="*/ 64 w 176"/>
                <a:gd name="T93" fmla="*/ 235 h 315"/>
                <a:gd name="T94" fmla="*/ 75 w 176"/>
                <a:gd name="T95" fmla="*/ 246 h 315"/>
                <a:gd name="T96" fmla="*/ 88 w 176"/>
                <a:gd name="T97" fmla="*/ 256 h 315"/>
                <a:gd name="T98" fmla="*/ 101 w 176"/>
                <a:gd name="T99" fmla="*/ 267 h 315"/>
                <a:gd name="T100" fmla="*/ 113 w 176"/>
                <a:gd name="T101" fmla="*/ 278 h 315"/>
                <a:gd name="T102" fmla="*/ 128 w 176"/>
                <a:gd name="T103" fmla="*/ 290 h 315"/>
                <a:gd name="T104" fmla="*/ 140 w 176"/>
                <a:gd name="T105" fmla="*/ 299 h 315"/>
                <a:gd name="T106" fmla="*/ 156 w 176"/>
                <a:gd name="T107" fmla="*/ 307 h 315"/>
                <a:gd name="T108" fmla="*/ 168 w 176"/>
                <a:gd name="T109" fmla="*/ 314 h 31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6"/>
                <a:gd name="T166" fmla="*/ 0 h 315"/>
                <a:gd name="T167" fmla="*/ 176 w 176"/>
                <a:gd name="T168" fmla="*/ 315 h 31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0" name="Freeform 259"/>
            <p:cNvSpPr>
              <a:spLocks noChangeAspect="1"/>
            </p:cNvSpPr>
            <p:nvPr/>
          </p:nvSpPr>
          <p:spPr bwMode="auto">
            <a:xfrm>
              <a:off x="2551" y="2745"/>
              <a:ext cx="121" cy="204"/>
            </a:xfrm>
            <a:custGeom>
              <a:avLst/>
              <a:gdLst>
                <a:gd name="T0" fmla="*/ 108 w 121"/>
                <a:gd name="T1" fmla="*/ 203 h 204"/>
                <a:gd name="T2" fmla="*/ 101 w 121"/>
                <a:gd name="T3" fmla="*/ 195 h 204"/>
                <a:gd name="T4" fmla="*/ 92 w 121"/>
                <a:gd name="T5" fmla="*/ 186 h 204"/>
                <a:gd name="T6" fmla="*/ 83 w 121"/>
                <a:gd name="T7" fmla="*/ 176 h 204"/>
                <a:gd name="T8" fmla="*/ 75 w 121"/>
                <a:gd name="T9" fmla="*/ 165 h 204"/>
                <a:gd name="T10" fmla="*/ 67 w 121"/>
                <a:gd name="T11" fmla="*/ 154 h 204"/>
                <a:gd name="T12" fmla="*/ 60 w 121"/>
                <a:gd name="T13" fmla="*/ 147 h 204"/>
                <a:gd name="T14" fmla="*/ 52 w 121"/>
                <a:gd name="T15" fmla="*/ 136 h 204"/>
                <a:gd name="T16" fmla="*/ 46 w 121"/>
                <a:gd name="T17" fmla="*/ 126 h 204"/>
                <a:gd name="T18" fmla="*/ 39 w 121"/>
                <a:gd name="T19" fmla="*/ 117 h 204"/>
                <a:gd name="T20" fmla="*/ 35 w 121"/>
                <a:gd name="T21" fmla="*/ 110 h 204"/>
                <a:gd name="T22" fmla="*/ 35 w 121"/>
                <a:gd name="T23" fmla="*/ 110 h 204"/>
                <a:gd name="T24" fmla="*/ 31 w 121"/>
                <a:gd name="T25" fmla="*/ 103 h 204"/>
                <a:gd name="T26" fmla="*/ 27 w 121"/>
                <a:gd name="T27" fmla="*/ 94 h 204"/>
                <a:gd name="T28" fmla="*/ 23 w 121"/>
                <a:gd name="T29" fmla="*/ 85 h 204"/>
                <a:gd name="T30" fmla="*/ 20 w 121"/>
                <a:gd name="T31" fmla="*/ 73 h 204"/>
                <a:gd name="T32" fmla="*/ 16 w 121"/>
                <a:gd name="T33" fmla="*/ 62 h 204"/>
                <a:gd name="T34" fmla="*/ 12 w 121"/>
                <a:gd name="T35" fmla="*/ 50 h 204"/>
                <a:gd name="T36" fmla="*/ 9 w 121"/>
                <a:gd name="T37" fmla="*/ 37 h 204"/>
                <a:gd name="T38" fmla="*/ 6 w 121"/>
                <a:gd name="T39" fmla="*/ 25 h 204"/>
                <a:gd name="T40" fmla="*/ 2 w 121"/>
                <a:gd name="T41" fmla="*/ 12 h 204"/>
                <a:gd name="T42" fmla="*/ 0 w 121"/>
                <a:gd name="T43" fmla="*/ 0 h 204"/>
                <a:gd name="T44" fmla="*/ 0 w 121"/>
                <a:gd name="T45" fmla="*/ 0 h 204"/>
                <a:gd name="T46" fmla="*/ 4 w 121"/>
                <a:gd name="T47" fmla="*/ 12 h 204"/>
                <a:gd name="T48" fmla="*/ 6 w 121"/>
                <a:gd name="T49" fmla="*/ 25 h 204"/>
                <a:gd name="T50" fmla="*/ 12 w 121"/>
                <a:gd name="T51" fmla="*/ 37 h 204"/>
                <a:gd name="T52" fmla="*/ 16 w 121"/>
                <a:gd name="T53" fmla="*/ 50 h 204"/>
                <a:gd name="T54" fmla="*/ 20 w 121"/>
                <a:gd name="T55" fmla="*/ 62 h 204"/>
                <a:gd name="T56" fmla="*/ 27 w 121"/>
                <a:gd name="T57" fmla="*/ 73 h 204"/>
                <a:gd name="T58" fmla="*/ 31 w 121"/>
                <a:gd name="T59" fmla="*/ 85 h 204"/>
                <a:gd name="T60" fmla="*/ 37 w 121"/>
                <a:gd name="T61" fmla="*/ 94 h 204"/>
                <a:gd name="T62" fmla="*/ 41 w 121"/>
                <a:gd name="T63" fmla="*/ 103 h 204"/>
                <a:gd name="T64" fmla="*/ 46 w 121"/>
                <a:gd name="T65" fmla="*/ 110 h 204"/>
                <a:gd name="T66" fmla="*/ 46 w 121"/>
                <a:gd name="T67" fmla="*/ 110 h 204"/>
                <a:gd name="T68" fmla="*/ 50 w 121"/>
                <a:gd name="T69" fmla="*/ 117 h 204"/>
                <a:gd name="T70" fmla="*/ 57 w 121"/>
                <a:gd name="T71" fmla="*/ 126 h 204"/>
                <a:gd name="T72" fmla="*/ 62 w 121"/>
                <a:gd name="T73" fmla="*/ 136 h 204"/>
                <a:gd name="T74" fmla="*/ 71 w 121"/>
                <a:gd name="T75" fmla="*/ 147 h 204"/>
                <a:gd name="T76" fmla="*/ 80 w 121"/>
                <a:gd name="T77" fmla="*/ 154 h 204"/>
                <a:gd name="T78" fmla="*/ 88 w 121"/>
                <a:gd name="T79" fmla="*/ 165 h 204"/>
                <a:gd name="T80" fmla="*/ 96 w 121"/>
                <a:gd name="T81" fmla="*/ 176 h 204"/>
                <a:gd name="T82" fmla="*/ 105 w 121"/>
                <a:gd name="T83" fmla="*/ 186 h 204"/>
                <a:gd name="T84" fmla="*/ 113 w 121"/>
                <a:gd name="T85" fmla="*/ 195 h 204"/>
                <a:gd name="T86" fmla="*/ 120 w 121"/>
                <a:gd name="T87" fmla="*/ 203 h 204"/>
                <a:gd name="T88" fmla="*/ 108 w 121"/>
                <a:gd name="T89" fmla="*/ 203 h 20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1"/>
                <a:gd name="T136" fmla="*/ 0 h 204"/>
                <a:gd name="T137" fmla="*/ 121 w 121"/>
                <a:gd name="T138" fmla="*/ 204 h 20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1" h="204">
                  <a:moveTo>
                    <a:pt x="108" y="203"/>
                  </a:moveTo>
                  <a:lnTo>
                    <a:pt x="101" y="195"/>
                  </a:lnTo>
                  <a:lnTo>
                    <a:pt x="92" y="186"/>
                  </a:lnTo>
                  <a:lnTo>
                    <a:pt x="83" y="176"/>
                  </a:lnTo>
                  <a:lnTo>
                    <a:pt x="75" y="165"/>
                  </a:lnTo>
                  <a:lnTo>
                    <a:pt x="67" y="154"/>
                  </a:lnTo>
                  <a:lnTo>
                    <a:pt x="60" y="147"/>
                  </a:lnTo>
                  <a:lnTo>
                    <a:pt x="52" y="136"/>
                  </a:lnTo>
                  <a:lnTo>
                    <a:pt x="46" y="126"/>
                  </a:lnTo>
                  <a:lnTo>
                    <a:pt x="39" y="117"/>
                  </a:lnTo>
                  <a:lnTo>
                    <a:pt x="35" y="110"/>
                  </a:lnTo>
                  <a:lnTo>
                    <a:pt x="31" y="103"/>
                  </a:lnTo>
                  <a:lnTo>
                    <a:pt x="27" y="94"/>
                  </a:lnTo>
                  <a:lnTo>
                    <a:pt x="23" y="85"/>
                  </a:lnTo>
                  <a:lnTo>
                    <a:pt x="20" y="73"/>
                  </a:lnTo>
                  <a:lnTo>
                    <a:pt x="16" y="62"/>
                  </a:lnTo>
                  <a:lnTo>
                    <a:pt x="12" y="50"/>
                  </a:lnTo>
                  <a:lnTo>
                    <a:pt x="9" y="37"/>
                  </a:lnTo>
                  <a:lnTo>
                    <a:pt x="6" y="25"/>
                  </a:lnTo>
                  <a:lnTo>
                    <a:pt x="2" y="12"/>
                  </a:lnTo>
                  <a:lnTo>
                    <a:pt x="0" y="0"/>
                  </a:lnTo>
                  <a:lnTo>
                    <a:pt x="4" y="12"/>
                  </a:lnTo>
                  <a:lnTo>
                    <a:pt x="6" y="25"/>
                  </a:lnTo>
                  <a:lnTo>
                    <a:pt x="12" y="37"/>
                  </a:lnTo>
                  <a:lnTo>
                    <a:pt x="16" y="50"/>
                  </a:lnTo>
                  <a:lnTo>
                    <a:pt x="20" y="62"/>
                  </a:lnTo>
                  <a:lnTo>
                    <a:pt x="27" y="73"/>
                  </a:lnTo>
                  <a:lnTo>
                    <a:pt x="31" y="85"/>
                  </a:lnTo>
                  <a:lnTo>
                    <a:pt x="37" y="94"/>
                  </a:lnTo>
                  <a:lnTo>
                    <a:pt x="41" y="103"/>
                  </a:lnTo>
                  <a:lnTo>
                    <a:pt x="46" y="110"/>
                  </a:lnTo>
                  <a:lnTo>
                    <a:pt x="50" y="117"/>
                  </a:lnTo>
                  <a:lnTo>
                    <a:pt x="57" y="126"/>
                  </a:lnTo>
                  <a:lnTo>
                    <a:pt x="62" y="136"/>
                  </a:lnTo>
                  <a:lnTo>
                    <a:pt x="71" y="147"/>
                  </a:lnTo>
                  <a:lnTo>
                    <a:pt x="80" y="154"/>
                  </a:lnTo>
                  <a:lnTo>
                    <a:pt x="88" y="165"/>
                  </a:lnTo>
                  <a:lnTo>
                    <a:pt x="96" y="176"/>
                  </a:lnTo>
                  <a:lnTo>
                    <a:pt x="105" y="186"/>
                  </a:lnTo>
                  <a:lnTo>
                    <a:pt x="113" y="195"/>
                  </a:lnTo>
                  <a:lnTo>
                    <a:pt x="120" y="203"/>
                  </a:lnTo>
                  <a:lnTo>
                    <a:pt x="108" y="203"/>
                  </a:lnTo>
                </a:path>
              </a:pathLst>
            </a:custGeom>
            <a:solidFill>
              <a:srgbClr val="7C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1" name="Freeform 260"/>
            <p:cNvSpPr>
              <a:spLocks noChangeAspect="1"/>
            </p:cNvSpPr>
            <p:nvPr/>
          </p:nvSpPr>
          <p:spPr bwMode="auto">
            <a:xfrm>
              <a:off x="2883" y="3038"/>
              <a:ext cx="239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134 w 239"/>
                <a:gd name="T9" fmla="*/ 46 h 226"/>
                <a:gd name="T10" fmla="*/ 141 w 239"/>
                <a:gd name="T11" fmla="*/ 57 h 226"/>
                <a:gd name="T12" fmla="*/ 147 w 239"/>
                <a:gd name="T13" fmla="*/ 77 h 226"/>
                <a:gd name="T14" fmla="*/ 153 w 239"/>
                <a:gd name="T15" fmla="*/ 98 h 226"/>
                <a:gd name="T16" fmla="*/ 155 w 239"/>
                <a:gd name="T17" fmla="*/ 117 h 226"/>
                <a:gd name="T18" fmla="*/ 161 w 239"/>
                <a:gd name="T19" fmla="*/ 129 h 226"/>
                <a:gd name="T20" fmla="*/ 170 w 239"/>
                <a:gd name="T21" fmla="*/ 138 h 226"/>
                <a:gd name="T22" fmla="*/ 177 w 239"/>
                <a:gd name="T23" fmla="*/ 140 h 226"/>
                <a:gd name="T24" fmla="*/ 191 w 239"/>
                <a:gd name="T25" fmla="*/ 144 h 226"/>
                <a:gd name="T26" fmla="*/ 206 w 239"/>
                <a:gd name="T27" fmla="*/ 144 h 226"/>
                <a:gd name="T28" fmla="*/ 221 w 239"/>
                <a:gd name="T29" fmla="*/ 144 h 226"/>
                <a:gd name="T30" fmla="*/ 233 w 239"/>
                <a:gd name="T31" fmla="*/ 144 h 226"/>
                <a:gd name="T32" fmla="*/ 238 w 239"/>
                <a:gd name="T33" fmla="*/ 142 h 226"/>
                <a:gd name="T34" fmla="*/ 229 w 239"/>
                <a:gd name="T35" fmla="*/ 153 h 226"/>
                <a:gd name="T36" fmla="*/ 217 w 239"/>
                <a:gd name="T37" fmla="*/ 174 h 226"/>
                <a:gd name="T38" fmla="*/ 212 w 239"/>
                <a:gd name="T39" fmla="*/ 182 h 226"/>
                <a:gd name="T40" fmla="*/ 206 w 239"/>
                <a:gd name="T41" fmla="*/ 201 h 226"/>
                <a:gd name="T42" fmla="*/ 203 w 239"/>
                <a:gd name="T43" fmla="*/ 216 h 226"/>
                <a:gd name="T44" fmla="*/ 203 w 239"/>
                <a:gd name="T45" fmla="*/ 222 h 226"/>
                <a:gd name="T46" fmla="*/ 198 w 239"/>
                <a:gd name="T47" fmla="*/ 225 h 226"/>
                <a:gd name="T48" fmla="*/ 182 w 239"/>
                <a:gd name="T49" fmla="*/ 225 h 226"/>
                <a:gd name="T50" fmla="*/ 161 w 239"/>
                <a:gd name="T51" fmla="*/ 222 h 226"/>
                <a:gd name="T52" fmla="*/ 136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39"/>
                <a:gd name="T127" fmla="*/ 0 h 226"/>
                <a:gd name="T128" fmla="*/ 239 w 239"/>
                <a:gd name="T129" fmla="*/ 226 h 22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3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2" name="Freeform 261"/>
            <p:cNvSpPr>
              <a:spLocks noChangeAspect="1"/>
            </p:cNvSpPr>
            <p:nvPr/>
          </p:nvSpPr>
          <p:spPr bwMode="auto">
            <a:xfrm>
              <a:off x="2883" y="3038"/>
              <a:ext cx="239" cy="226"/>
            </a:xfrm>
            <a:custGeom>
              <a:avLst/>
              <a:gdLst>
                <a:gd name="T0" fmla="*/ 44 w 239"/>
                <a:gd name="T1" fmla="*/ 4 h 226"/>
                <a:gd name="T2" fmla="*/ 67 w 239"/>
                <a:gd name="T3" fmla="*/ 7 h 226"/>
                <a:gd name="T4" fmla="*/ 94 w 239"/>
                <a:gd name="T5" fmla="*/ 16 h 226"/>
                <a:gd name="T6" fmla="*/ 117 w 239"/>
                <a:gd name="T7" fmla="*/ 29 h 226"/>
                <a:gd name="T8" fmla="*/ 134 w 239"/>
                <a:gd name="T9" fmla="*/ 46 h 226"/>
                <a:gd name="T10" fmla="*/ 141 w 239"/>
                <a:gd name="T11" fmla="*/ 57 h 226"/>
                <a:gd name="T12" fmla="*/ 147 w 239"/>
                <a:gd name="T13" fmla="*/ 77 h 226"/>
                <a:gd name="T14" fmla="*/ 153 w 239"/>
                <a:gd name="T15" fmla="*/ 98 h 226"/>
                <a:gd name="T16" fmla="*/ 155 w 239"/>
                <a:gd name="T17" fmla="*/ 117 h 226"/>
                <a:gd name="T18" fmla="*/ 161 w 239"/>
                <a:gd name="T19" fmla="*/ 129 h 226"/>
                <a:gd name="T20" fmla="*/ 170 w 239"/>
                <a:gd name="T21" fmla="*/ 138 h 226"/>
                <a:gd name="T22" fmla="*/ 177 w 239"/>
                <a:gd name="T23" fmla="*/ 140 h 226"/>
                <a:gd name="T24" fmla="*/ 191 w 239"/>
                <a:gd name="T25" fmla="*/ 144 h 226"/>
                <a:gd name="T26" fmla="*/ 206 w 239"/>
                <a:gd name="T27" fmla="*/ 144 h 226"/>
                <a:gd name="T28" fmla="*/ 221 w 239"/>
                <a:gd name="T29" fmla="*/ 144 h 226"/>
                <a:gd name="T30" fmla="*/ 233 w 239"/>
                <a:gd name="T31" fmla="*/ 144 h 226"/>
                <a:gd name="T32" fmla="*/ 238 w 239"/>
                <a:gd name="T33" fmla="*/ 142 h 226"/>
                <a:gd name="T34" fmla="*/ 229 w 239"/>
                <a:gd name="T35" fmla="*/ 153 h 226"/>
                <a:gd name="T36" fmla="*/ 217 w 239"/>
                <a:gd name="T37" fmla="*/ 174 h 226"/>
                <a:gd name="T38" fmla="*/ 212 w 239"/>
                <a:gd name="T39" fmla="*/ 182 h 226"/>
                <a:gd name="T40" fmla="*/ 206 w 239"/>
                <a:gd name="T41" fmla="*/ 201 h 226"/>
                <a:gd name="T42" fmla="*/ 203 w 239"/>
                <a:gd name="T43" fmla="*/ 216 h 226"/>
                <a:gd name="T44" fmla="*/ 203 w 239"/>
                <a:gd name="T45" fmla="*/ 222 h 226"/>
                <a:gd name="T46" fmla="*/ 198 w 239"/>
                <a:gd name="T47" fmla="*/ 225 h 226"/>
                <a:gd name="T48" fmla="*/ 182 w 239"/>
                <a:gd name="T49" fmla="*/ 225 h 226"/>
                <a:gd name="T50" fmla="*/ 161 w 239"/>
                <a:gd name="T51" fmla="*/ 222 h 226"/>
                <a:gd name="T52" fmla="*/ 136 w 239"/>
                <a:gd name="T53" fmla="*/ 222 h 226"/>
                <a:gd name="T54" fmla="*/ 115 w 239"/>
                <a:gd name="T55" fmla="*/ 216 h 226"/>
                <a:gd name="T56" fmla="*/ 104 w 239"/>
                <a:gd name="T57" fmla="*/ 211 h 226"/>
                <a:gd name="T58" fmla="*/ 88 w 239"/>
                <a:gd name="T59" fmla="*/ 201 h 226"/>
                <a:gd name="T60" fmla="*/ 77 w 239"/>
                <a:gd name="T61" fmla="*/ 188 h 226"/>
                <a:gd name="T62" fmla="*/ 71 w 239"/>
                <a:gd name="T63" fmla="*/ 172 h 226"/>
                <a:gd name="T64" fmla="*/ 67 w 239"/>
                <a:gd name="T65" fmla="*/ 151 h 226"/>
                <a:gd name="T66" fmla="*/ 67 w 239"/>
                <a:gd name="T67" fmla="*/ 142 h 226"/>
                <a:gd name="T68" fmla="*/ 65 w 239"/>
                <a:gd name="T69" fmla="*/ 121 h 226"/>
                <a:gd name="T70" fmla="*/ 62 w 239"/>
                <a:gd name="T71" fmla="*/ 98 h 226"/>
                <a:gd name="T72" fmla="*/ 58 w 239"/>
                <a:gd name="T73" fmla="*/ 80 h 226"/>
                <a:gd name="T74" fmla="*/ 51 w 239"/>
                <a:gd name="T75" fmla="*/ 62 h 226"/>
                <a:gd name="T76" fmla="*/ 39 w 239"/>
                <a:gd name="T77" fmla="*/ 52 h 226"/>
                <a:gd name="T78" fmla="*/ 26 w 239"/>
                <a:gd name="T79" fmla="*/ 46 h 226"/>
                <a:gd name="T80" fmla="*/ 7 w 239"/>
                <a:gd name="T81" fmla="*/ 27 h 226"/>
                <a:gd name="T82" fmla="*/ 0 w 239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39"/>
                <a:gd name="T127" fmla="*/ 0 h 226"/>
                <a:gd name="T128" fmla="*/ 239 w 239"/>
                <a:gd name="T129" fmla="*/ 226 h 22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3" name="Freeform 262"/>
            <p:cNvSpPr>
              <a:spLocks noChangeAspect="1"/>
            </p:cNvSpPr>
            <p:nvPr/>
          </p:nvSpPr>
          <p:spPr bwMode="auto">
            <a:xfrm>
              <a:off x="2911" y="2854"/>
              <a:ext cx="214" cy="260"/>
            </a:xfrm>
            <a:custGeom>
              <a:avLst/>
              <a:gdLst>
                <a:gd name="T0" fmla="*/ 15 w 214"/>
                <a:gd name="T1" fmla="*/ 68 h 260"/>
                <a:gd name="T2" fmla="*/ 36 w 214"/>
                <a:gd name="T3" fmla="*/ 50 h 260"/>
                <a:gd name="T4" fmla="*/ 59 w 214"/>
                <a:gd name="T5" fmla="*/ 29 h 260"/>
                <a:gd name="T6" fmla="*/ 72 w 214"/>
                <a:gd name="T7" fmla="*/ 19 h 260"/>
                <a:gd name="T8" fmla="*/ 98 w 214"/>
                <a:gd name="T9" fmla="*/ 4 h 260"/>
                <a:gd name="T10" fmla="*/ 122 w 214"/>
                <a:gd name="T11" fmla="*/ 0 h 260"/>
                <a:gd name="T12" fmla="*/ 135 w 214"/>
                <a:gd name="T13" fmla="*/ 2 h 260"/>
                <a:gd name="T14" fmla="*/ 162 w 214"/>
                <a:gd name="T15" fmla="*/ 19 h 260"/>
                <a:gd name="T16" fmla="*/ 178 w 214"/>
                <a:gd name="T17" fmla="*/ 48 h 260"/>
                <a:gd name="T18" fmla="*/ 178 w 214"/>
                <a:gd name="T19" fmla="*/ 57 h 260"/>
                <a:gd name="T20" fmla="*/ 178 w 214"/>
                <a:gd name="T21" fmla="*/ 75 h 260"/>
                <a:gd name="T22" fmla="*/ 174 w 214"/>
                <a:gd name="T23" fmla="*/ 94 h 260"/>
                <a:gd name="T24" fmla="*/ 173 w 214"/>
                <a:gd name="T25" fmla="*/ 111 h 260"/>
                <a:gd name="T26" fmla="*/ 173 w 214"/>
                <a:gd name="T27" fmla="*/ 124 h 260"/>
                <a:gd name="T28" fmla="*/ 174 w 214"/>
                <a:gd name="T29" fmla="*/ 130 h 260"/>
                <a:gd name="T30" fmla="*/ 183 w 214"/>
                <a:gd name="T31" fmla="*/ 141 h 260"/>
                <a:gd name="T32" fmla="*/ 194 w 214"/>
                <a:gd name="T33" fmla="*/ 153 h 260"/>
                <a:gd name="T34" fmla="*/ 204 w 214"/>
                <a:gd name="T35" fmla="*/ 167 h 260"/>
                <a:gd name="T36" fmla="*/ 213 w 214"/>
                <a:gd name="T37" fmla="*/ 183 h 260"/>
                <a:gd name="T38" fmla="*/ 213 w 214"/>
                <a:gd name="T39" fmla="*/ 199 h 260"/>
                <a:gd name="T40" fmla="*/ 206 w 214"/>
                <a:gd name="T41" fmla="*/ 216 h 260"/>
                <a:gd name="T42" fmla="*/ 189 w 214"/>
                <a:gd name="T43" fmla="*/ 241 h 260"/>
                <a:gd name="T44" fmla="*/ 160 w 214"/>
                <a:gd name="T45" fmla="*/ 256 h 260"/>
                <a:gd name="T46" fmla="*/ 149 w 214"/>
                <a:gd name="T47" fmla="*/ 259 h 260"/>
                <a:gd name="T48" fmla="*/ 130 w 214"/>
                <a:gd name="T49" fmla="*/ 256 h 260"/>
                <a:gd name="T50" fmla="*/ 109 w 214"/>
                <a:gd name="T51" fmla="*/ 250 h 260"/>
                <a:gd name="T52" fmla="*/ 88 w 214"/>
                <a:gd name="T53" fmla="*/ 241 h 260"/>
                <a:gd name="T54" fmla="*/ 72 w 214"/>
                <a:gd name="T55" fmla="*/ 231 h 260"/>
                <a:gd name="T56" fmla="*/ 63 w 214"/>
                <a:gd name="T57" fmla="*/ 227 h 260"/>
                <a:gd name="T58" fmla="*/ 36 w 214"/>
                <a:gd name="T59" fmla="*/ 215 h 260"/>
                <a:gd name="T60" fmla="*/ 13 w 214"/>
                <a:gd name="T61" fmla="*/ 212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4"/>
                <a:gd name="T97" fmla="*/ 0 h 260"/>
                <a:gd name="T98" fmla="*/ 214 w 214"/>
                <a:gd name="T99" fmla="*/ 260 h 2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4" name="Freeform 263"/>
            <p:cNvSpPr>
              <a:spLocks noChangeAspect="1"/>
            </p:cNvSpPr>
            <p:nvPr/>
          </p:nvSpPr>
          <p:spPr bwMode="auto">
            <a:xfrm>
              <a:off x="2911" y="2854"/>
              <a:ext cx="214" cy="260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8 h 260"/>
                <a:gd name="T4" fmla="*/ 25 w 214"/>
                <a:gd name="T5" fmla="*/ 59 h 260"/>
                <a:gd name="T6" fmla="*/ 36 w 214"/>
                <a:gd name="T7" fmla="*/ 50 h 260"/>
                <a:gd name="T8" fmla="*/ 47 w 214"/>
                <a:gd name="T9" fmla="*/ 42 h 260"/>
                <a:gd name="T10" fmla="*/ 59 w 214"/>
                <a:gd name="T11" fmla="*/ 29 h 260"/>
                <a:gd name="T12" fmla="*/ 59 w 214"/>
                <a:gd name="T13" fmla="*/ 29 h 260"/>
                <a:gd name="T14" fmla="*/ 72 w 214"/>
                <a:gd name="T15" fmla="*/ 19 h 260"/>
                <a:gd name="T16" fmla="*/ 86 w 214"/>
                <a:gd name="T17" fmla="*/ 10 h 260"/>
                <a:gd name="T18" fmla="*/ 98 w 214"/>
                <a:gd name="T19" fmla="*/ 4 h 260"/>
                <a:gd name="T20" fmla="*/ 111 w 214"/>
                <a:gd name="T21" fmla="*/ 2 h 260"/>
                <a:gd name="T22" fmla="*/ 122 w 214"/>
                <a:gd name="T23" fmla="*/ 0 h 260"/>
                <a:gd name="T24" fmla="*/ 122 w 214"/>
                <a:gd name="T25" fmla="*/ 0 h 260"/>
                <a:gd name="T26" fmla="*/ 135 w 214"/>
                <a:gd name="T27" fmla="*/ 2 h 260"/>
                <a:gd name="T28" fmla="*/ 149 w 214"/>
                <a:gd name="T29" fmla="*/ 8 h 260"/>
                <a:gd name="T30" fmla="*/ 162 w 214"/>
                <a:gd name="T31" fmla="*/ 19 h 260"/>
                <a:gd name="T32" fmla="*/ 173 w 214"/>
                <a:gd name="T33" fmla="*/ 31 h 260"/>
                <a:gd name="T34" fmla="*/ 178 w 214"/>
                <a:gd name="T35" fmla="*/ 48 h 260"/>
                <a:gd name="T36" fmla="*/ 178 w 214"/>
                <a:gd name="T37" fmla="*/ 48 h 260"/>
                <a:gd name="T38" fmla="*/ 178 w 214"/>
                <a:gd name="T39" fmla="*/ 57 h 260"/>
                <a:gd name="T40" fmla="*/ 178 w 214"/>
                <a:gd name="T41" fmla="*/ 68 h 260"/>
                <a:gd name="T42" fmla="*/ 178 w 214"/>
                <a:gd name="T43" fmla="*/ 75 h 260"/>
                <a:gd name="T44" fmla="*/ 176 w 214"/>
                <a:gd name="T45" fmla="*/ 86 h 260"/>
                <a:gd name="T46" fmla="*/ 174 w 214"/>
                <a:gd name="T47" fmla="*/ 94 h 260"/>
                <a:gd name="T48" fmla="*/ 174 w 214"/>
                <a:gd name="T49" fmla="*/ 103 h 260"/>
                <a:gd name="T50" fmla="*/ 173 w 214"/>
                <a:gd name="T51" fmla="*/ 111 h 260"/>
                <a:gd name="T52" fmla="*/ 173 w 214"/>
                <a:gd name="T53" fmla="*/ 118 h 260"/>
                <a:gd name="T54" fmla="*/ 173 w 214"/>
                <a:gd name="T55" fmla="*/ 124 h 260"/>
                <a:gd name="T56" fmla="*/ 174 w 214"/>
                <a:gd name="T57" fmla="*/ 130 h 260"/>
                <a:gd name="T58" fmla="*/ 174 w 214"/>
                <a:gd name="T59" fmla="*/ 130 h 260"/>
                <a:gd name="T60" fmla="*/ 178 w 214"/>
                <a:gd name="T61" fmla="*/ 134 h 260"/>
                <a:gd name="T62" fmla="*/ 183 w 214"/>
                <a:gd name="T63" fmla="*/ 141 h 260"/>
                <a:gd name="T64" fmla="*/ 187 w 214"/>
                <a:gd name="T65" fmla="*/ 147 h 260"/>
                <a:gd name="T66" fmla="*/ 194 w 214"/>
                <a:gd name="T67" fmla="*/ 153 h 260"/>
                <a:gd name="T68" fmla="*/ 199 w 214"/>
                <a:gd name="T69" fmla="*/ 160 h 260"/>
                <a:gd name="T70" fmla="*/ 204 w 214"/>
                <a:gd name="T71" fmla="*/ 167 h 260"/>
                <a:gd name="T72" fmla="*/ 208 w 214"/>
                <a:gd name="T73" fmla="*/ 174 h 260"/>
                <a:gd name="T74" fmla="*/ 213 w 214"/>
                <a:gd name="T75" fmla="*/ 183 h 260"/>
                <a:gd name="T76" fmla="*/ 213 w 214"/>
                <a:gd name="T77" fmla="*/ 190 h 260"/>
                <a:gd name="T78" fmla="*/ 213 w 214"/>
                <a:gd name="T79" fmla="*/ 199 h 260"/>
                <a:gd name="T80" fmla="*/ 213 w 214"/>
                <a:gd name="T81" fmla="*/ 199 h 260"/>
                <a:gd name="T82" fmla="*/ 206 w 214"/>
                <a:gd name="T83" fmla="*/ 216 h 260"/>
                <a:gd name="T84" fmla="*/ 199 w 214"/>
                <a:gd name="T85" fmla="*/ 231 h 260"/>
                <a:gd name="T86" fmla="*/ 189 w 214"/>
                <a:gd name="T87" fmla="*/ 241 h 260"/>
                <a:gd name="T88" fmla="*/ 174 w 214"/>
                <a:gd name="T89" fmla="*/ 250 h 260"/>
                <a:gd name="T90" fmla="*/ 160 w 214"/>
                <a:gd name="T91" fmla="*/ 256 h 260"/>
                <a:gd name="T92" fmla="*/ 160 w 214"/>
                <a:gd name="T93" fmla="*/ 256 h 260"/>
                <a:gd name="T94" fmla="*/ 149 w 214"/>
                <a:gd name="T95" fmla="*/ 259 h 260"/>
                <a:gd name="T96" fmla="*/ 141 w 214"/>
                <a:gd name="T97" fmla="*/ 259 h 260"/>
                <a:gd name="T98" fmla="*/ 130 w 214"/>
                <a:gd name="T99" fmla="*/ 256 h 260"/>
                <a:gd name="T100" fmla="*/ 120 w 214"/>
                <a:gd name="T101" fmla="*/ 254 h 260"/>
                <a:gd name="T102" fmla="*/ 109 w 214"/>
                <a:gd name="T103" fmla="*/ 250 h 260"/>
                <a:gd name="T104" fmla="*/ 98 w 214"/>
                <a:gd name="T105" fmla="*/ 245 h 260"/>
                <a:gd name="T106" fmla="*/ 88 w 214"/>
                <a:gd name="T107" fmla="*/ 241 h 260"/>
                <a:gd name="T108" fmla="*/ 80 w 214"/>
                <a:gd name="T109" fmla="*/ 235 h 260"/>
                <a:gd name="T110" fmla="*/ 72 w 214"/>
                <a:gd name="T111" fmla="*/ 231 h 260"/>
                <a:gd name="T112" fmla="*/ 63 w 214"/>
                <a:gd name="T113" fmla="*/ 227 h 260"/>
                <a:gd name="T114" fmla="*/ 63 w 214"/>
                <a:gd name="T115" fmla="*/ 227 h 260"/>
                <a:gd name="T116" fmla="*/ 50 w 214"/>
                <a:gd name="T117" fmla="*/ 218 h 260"/>
                <a:gd name="T118" fmla="*/ 36 w 214"/>
                <a:gd name="T119" fmla="*/ 215 h 260"/>
                <a:gd name="T120" fmla="*/ 23 w 214"/>
                <a:gd name="T121" fmla="*/ 212 h 260"/>
                <a:gd name="T122" fmla="*/ 13 w 214"/>
                <a:gd name="T123" fmla="*/ 212 h 260"/>
                <a:gd name="T124" fmla="*/ 4 w 214"/>
                <a:gd name="T125" fmla="*/ 212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4"/>
                <a:gd name="T190" fmla="*/ 0 h 260"/>
                <a:gd name="T191" fmla="*/ 214 w 214"/>
                <a:gd name="T192" fmla="*/ 260 h 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5" name="Freeform 264"/>
            <p:cNvSpPr>
              <a:spLocks noChangeAspect="1"/>
            </p:cNvSpPr>
            <p:nvPr/>
          </p:nvSpPr>
          <p:spPr bwMode="auto">
            <a:xfrm>
              <a:off x="2911" y="2848"/>
              <a:ext cx="214" cy="260"/>
            </a:xfrm>
            <a:custGeom>
              <a:avLst/>
              <a:gdLst>
                <a:gd name="T0" fmla="*/ 15 w 214"/>
                <a:gd name="T1" fmla="*/ 67 h 260"/>
                <a:gd name="T2" fmla="*/ 36 w 214"/>
                <a:gd name="T3" fmla="*/ 51 h 260"/>
                <a:gd name="T4" fmla="*/ 59 w 214"/>
                <a:gd name="T5" fmla="*/ 28 h 260"/>
                <a:gd name="T6" fmla="*/ 72 w 214"/>
                <a:gd name="T7" fmla="*/ 20 h 260"/>
                <a:gd name="T8" fmla="*/ 98 w 214"/>
                <a:gd name="T9" fmla="*/ 5 h 260"/>
                <a:gd name="T10" fmla="*/ 122 w 214"/>
                <a:gd name="T11" fmla="*/ 0 h 260"/>
                <a:gd name="T12" fmla="*/ 135 w 214"/>
                <a:gd name="T13" fmla="*/ 1 h 260"/>
                <a:gd name="T14" fmla="*/ 162 w 214"/>
                <a:gd name="T15" fmla="*/ 18 h 260"/>
                <a:gd name="T16" fmla="*/ 178 w 214"/>
                <a:gd name="T17" fmla="*/ 48 h 260"/>
                <a:gd name="T18" fmla="*/ 178 w 214"/>
                <a:gd name="T19" fmla="*/ 58 h 260"/>
                <a:gd name="T20" fmla="*/ 178 w 214"/>
                <a:gd name="T21" fmla="*/ 77 h 260"/>
                <a:gd name="T22" fmla="*/ 174 w 214"/>
                <a:gd name="T23" fmla="*/ 94 h 260"/>
                <a:gd name="T24" fmla="*/ 173 w 214"/>
                <a:gd name="T25" fmla="*/ 111 h 260"/>
                <a:gd name="T26" fmla="*/ 173 w 214"/>
                <a:gd name="T27" fmla="*/ 125 h 260"/>
                <a:gd name="T28" fmla="*/ 174 w 214"/>
                <a:gd name="T29" fmla="*/ 130 h 260"/>
                <a:gd name="T30" fmla="*/ 183 w 214"/>
                <a:gd name="T31" fmla="*/ 141 h 260"/>
                <a:gd name="T32" fmla="*/ 194 w 214"/>
                <a:gd name="T33" fmla="*/ 153 h 260"/>
                <a:gd name="T34" fmla="*/ 204 w 214"/>
                <a:gd name="T35" fmla="*/ 168 h 260"/>
                <a:gd name="T36" fmla="*/ 213 w 214"/>
                <a:gd name="T37" fmla="*/ 185 h 260"/>
                <a:gd name="T38" fmla="*/ 213 w 214"/>
                <a:gd name="T39" fmla="*/ 201 h 260"/>
                <a:gd name="T40" fmla="*/ 206 w 214"/>
                <a:gd name="T41" fmla="*/ 219 h 260"/>
                <a:gd name="T42" fmla="*/ 189 w 214"/>
                <a:gd name="T43" fmla="*/ 244 h 260"/>
                <a:gd name="T44" fmla="*/ 160 w 214"/>
                <a:gd name="T45" fmla="*/ 259 h 260"/>
                <a:gd name="T46" fmla="*/ 149 w 214"/>
                <a:gd name="T47" fmla="*/ 259 h 260"/>
                <a:gd name="T48" fmla="*/ 130 w 214"/>
                <a:gd name="T49" fmla="*/ 256 h 260"/>
                <a:gd name="T50" fmla="*/ 109 w 214"/>
                <a:gd name="T51" fmla="*/ 250 h 260"/>
                <a:gd name="T52" fmla="*/ 88 w 214"/>
                <a:gd name="T53" fmla="*/ 242 h 260"/>
                <a:gd name="T54" fmla="*/ 72 w 214"/>
                <a:gd name="T55" fmla="*/ 231 h 260"/>
                <a:gd name="T56" fmla="*/ 63 w 214"/>
                <a:gd name="T57" fmla="*/ 227 h 260"/>
                <a:gd name="T58" fmla="*/ 36 w 214"/>
                <a:gd name="T59" fmla="*/ 217 h 260"/>
                <a:gd name="T60" fmla="*/ 13 w 214"/>
                <a:gd name="T61" fmla="*/ 212 h 260"/>
                <a:gd name="T62" fmla="*/ 0 w 214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4"/>
                <a:gd name="T97" fmla="*/ 0 h 260"/>
                <a:gd name="T98" fmla="*/ 214 w 214"/>
                <a:gd name="T99" fmla="*/ 260 h 2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6" name="Freeform 265"/>
            <p:cNvSpPr>
              <a:spLocks noChangeAspect="1"/>
            </p:cNvSpPr>
            <p:nvPr/>
          </p:nvSpPr>
          <p:spPr bwMode="auto">
            <a:xfrm>
              <a:off x="2911" y="2848"/>
              <a:ext cx="214" cy="260"/>
            </a:xfrm>
            <a:custGeom>
              <a:avLst/>
              <a:gdLst>
                <a:gd name="T0" fmla="*/ 0 w 214"/>
                <a:gd name="T1" fmla="*/ 71 h 260"/>
                <a:gd name="T2" fmla="*/ 15 w 214"/>
                <a:gd name="T3" fmla="*/ 67 h 260"/>
                <a:gd name="T4" fmla="*/ 25 w 214"/>
                <a:gd name="T5" fmla="*/ 60 h 260"/>
                <a:gd name="T6" fmla="*/ 36 w 214"/>
                <a:gd name="T7" fmla="*/ 51 h 260"/>
                <a:gd name="T8" fmla="*/ 47 w 214"/>
                <a:gd name="T9" fmla="*/ 41 h 260"/>
                <a:gd name="T10" fmla="*/ 59 w 214"/>
                <a:gd name="T11" fmla="*/ 28 h 260"/>
                <a:gd name="T12" fmla="*/ 59 w 214"/>
                <a:gd name="T13" fmla="*/ 28 h 260"/>
                <a:gd name="T14" fmla="*/ 72 w 214"/>
                <a:gd name="T15" fmla="*/ 20 h 260"/>
                <a:gd name="T16" fmla="*/ 86 w 214"/>
                <a:gd name="T17" fmla="*/ 12 h 260"/>
                <a:gd name="T18" fmla="*/ 98 w 214"/>
                <a:gd name="T19" fmla="*/ 5 h 260"/>
                <a:gd name="T20" fmla="*/ 111 w 214"/>
                <a:gd name="T21" fmla="*/ 1 h 260"/>
                <a:gd name="T22" fmla="*/ 122 w 214"/>
                <a:gd name="T23" fmla="*/ 0 h 260"/>
                <a:gd name="T24" fmla="*/ 122 w 214"/>
                <a:gd name="T25" fmla="*/ 0 h 260"/>
                <a:gd name="T26" fmla="*/ 135 w 214"/>
                <a:gd name="T27" fmla="*/ 1 h 260"/>
                <a:gd name="T28" fmla="*/ 149 w 214"/>
                <a:gd name="T29" fmla="*/ 7 h 260"/>
                <a:gd name="T30" fmla="*/ 162 w 214"/>
                <a:gd name="T31" fmla="*/ 18 h 260"/>
                <a:gd name="T32" fmla="*/ 173 w 214"/>
                <a:gd name="T33" fmla="*/ 33 h 260"/>
                <a:gd name="T34" fmla="*/ 178 w 214"/>
                <a:gd name="T35" fmla="*/ 48 h 260"/>
                <a:gd name="T36" fmla="*/ 178 w 214"/>
                <a:gd name="T37" fmla="*/ 48 h 260"/>
                <a:gd name="T38" fmla="*/ 178 w 214"/>
                <a:gd name="T39" fmla="*/ 58 h 260"/>
                <a:gd name="T40" fmla="*/ 178 w 214"/>
                <a:gd name="T41" fmla="*/ 67 h 260"/>
                <a:gd name="T42" fmla="*/ 178 w 214"/>
                <a:gd name="T43" fmla="*/ 77 h 260"/>
                <a:gd name="T44" fmla="*/ 176 w 214"/>
                <a:gd name="T45" fmla="*/ 85 h 260"/>
                <a:gd name="T46" fmla="*/ 174 w 214"/>
                <a:gd name="T47" fmla="*/ 94 h 260"/>
                <a:gd name="T48" fmla="*/ 174 w 214"/>
                <a:gd name="T49" fmla="*/ 102 h 260"/>
                <a:gd name="T50" fmla="*/ 173 w 214"/>
                <a:gd name="T51" fmla="*/ 111 h 260"/>
                <a:gd name="T52" fmla="*/ 173 w 214"/>
                <a:gd name="T53" fmla="*/ 120 h 260"/>
                <a:gd name="T54" fmla="*/ 173 w 214"/>
                <a:gd name="T55" fmla="*/ 125 h 260"/>
                <a:gd name="T56" fmla="*/ 174 w 214"/>
                <a:gd name="T57" fmla="*/ 130 h 260"/>
                <a:gd name="T58" fmla="*/ 174 w 214"/>
                <a:gd name="T59" fmla="*/ 130 h 260"/>
                <a:gd name="T60" fmla="*/ 178 w 214"/>
                <a:gd name="T61" fmla="*/ 136 h 260"/>
                <a:gd name="T62" fmla="*/ 183 w 214"/>
                <a:gd name="T63" fmla="*/ 141 h 260"/>
                <a:gd name="T64" fmla="*/ 187 w 214"/>
                <a:gd name="T65" fmla="*/ 147 h 260"/>
                <a:gd name="T66" fmla="*/ 194 w 214"/>
                <a:gd name="T67" fmla="*/ 153 h 260"/>
                <a:gd name="T68" fmla="*/ 199 w 214"/>
                <a:gd name="T69" fmla="*/ 159 h 260"/>
                <a:gd name="T70" fmla="*/ 204 w 214"/>
                <a:gd name="T71" fmla="*/ 168 h 260"/>
                <a:gd name="T72" fmla="*/ 208 w 214"/>
                <a:gd name="T73" fmla="*/ 176 h 260"/>
                <a:gd name="T74" fmla="*/ 213 w 214"/>
                <a:gd name="T75" fmla="*/ 185 h 260"/>
                <a:gd name="T76" fmla="*/ 213 w 214"/>
                <a:gd name="T77" fmla="*/ 193 h 260"/>
                <a:gd name="T78" fmla="*/ 213 w 214"/>
                <a:gd name="T79" fmla="*/ 201 h 260"/>
                <a:gd name="T80" fmla="*/ 213 w 214"/>
                <a:gd name="T81" fmla="*/ 201 h 260"/>
                <a:gd name="T82" fmla="*/ 206 w 214"/>
                <a:gd name="T83" fmla="*/ 219 h 260"/>
                <a:gd name="T84" fmla="*/ 199 w 214"/>
                <a:gd name="T85" fmla="*/ 231 h 260"/>
                <a:gd name="T86" fmla="*/ 189 w 214"/>
                <a:gd name="T87" fmla="*/ 244 h 260"/>
                <a:gd name="T88" fmla="*/ 174 w 214"/>
                <a:gd name="T89" fmla="*/ 252 h 260"/>
                <a:gd name="T90" fmla="*/ 160 w 214"/>
                <a:gd name="T91" fmla="*/ 259 h 260"/>
                <a:gd name="T92" fmla="*/ 160 w 214"/>
                <a:gd name="T93" fmla="*/ 259 h 260"/>
                <a:gd name="T94" fmla="*/ 149 w 214"/>
                <a:gd name="T95" fmla="*/ 259 h 260"/>
                <a:gd name="T96" fmla="*/ 141 w 214"/>
                <a:gd name="T97" fmla="*/ 259 h 260"/>
                <a:gd name="T98" fmla="*/ 130 w 214"/>
                <a:gd name="T99" fmla="*/ 256 h 260"/>
                <a:gd name="T100" fmla="*/ 120 w 214"/>
                <a:gd name="T101" fmla="*/ 254 h 260"/>
                <a:gd name="T102" fmla="*/ 109 w 214"/>
                <a:gd name="T103" fmla="*/ 250 h 260"/>
                <a:gd name="T104" fmla="*/ 98 w 214"/>
                <a:gd name="T105" fmla="*/ 246 h 260"/>
                <a:gd name="T106" fmla="*/ 88 w 214"/>
                <a:gd name="T107" fmla="*/ 242 h 260"/>
                <a:gd name="T108" fmla="*/ 80 w 214"/>
                <a:gd name="T109" fmla="*/ 238 h 260"/>
                <a:gd name="T110" fmla="*/ 72 w 214"/>
                <a:gd name="T111" fmla="*/ 231 h 260"/>
                <a:gd name="T112" fmla="*/ 63 w 214"/>
                <a:gd name="T113" fmla="*/ 227 h 260"/>
                <a:gd name="T114" fmla="*/ 63 w 214"/>
                <a:gd name="T115" fmla="*/ 227 h 260"/>
                <a:gd name="T116" fmla="*/ 50 w 214"/>
                <a:gd name="T117" fmla="*/ 221 h 260"/>
                <a:gd name="T118" fmla="*/ 36 w 214"/>
                <a:gd name="T119" fmla="*/ 217 h 260"/>
                <a:gd name="T120" fmla="*/ 23 w 214"/>
                <a:gd name="T121" fmla="*/ 214 h 260"/>
                <a:gd name="T122" fmla="*/ 13 w 214"/>
                <a:gd name="T123" fmla="*/ 212 h 260"/>
                <a:gd name="T124" fmla="*/ 4 w 214"/>
                <a:gd name="T125" fmla="*/ 212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4"/>
                <a:gd name="T190" fmla="*/ 0 h 260"/>
                <a:gd name="T191" fmla="*/ 214 w 214"/>
                <a:gd name="T192" fmla="*/ 260 h 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7" name="Freeform 266"/>
            <p:cNvSpPr>
              <a:spLocks noChangeAspect="1"/>
            </p:cNvSpPr>
            <p:nvPr/>
          </p:nvSpPr>
          <p:spPr bwMode="auto">
            <a:xfrm>
              <a:off x="2871" y="2899"/>
              <a:ext cx="75" cy="195"/>
            </a:xfrm>
            <a:custGeom>
              <a:avLst/>
              <a:gdLst>
                <a:gd name="T0" fmla="*/ 2 w 75"/>
                <a:gd name="T1" fmla="*/ 60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38 w 75"/>
                <a:gd name="T15" fmla="*/ 3 h 195"/>
                <a:gd name="T16" fmla="*/ 46 w 75"/>
                <a:gd name="T17" fmla="*/ 9 h 195"/>
                <a:gd name="T18" fmla="*/ 55 w 75"/>
                <a:gd name="T19" fmla="*/ 23 h 195"/>
                <a:gd name="T20" fmla="*/ 59 w 75"/>
                <a:gd name="T21" fmla="*/ 37 h 195"/>
                <a:gd name="T22" fmla="*/ 61 w 75"/>
                <a:gd name="T23" fmla="*/ 51 h 195"/>
                <a:gd name="T24" fmla="*/ 61 w 75"/>
                <a:gd name="T25" fmla="*/ 51 h 195"/>
                <a:gd name="T26" fmla="*/ 61 w 75"/>
                <a:gd name="T27" fmla="*/ 67 h 195"/>
                <a:gd name="T28" fmla="*/ 64 w 75"/>
                <a:gd name="T29" fmla="*/ 79 h 195"/>
                <a:gd name="T30" fmla="*/ 67 w 75"/>
                <a:gd name="T31" fmla="*/ 92 h 195"/>
                <a:gd name="T32" fmla="*/ 69 w 75"/>
                <a:gd name="T33" fmla="*/ 102 h 195"/>
                <a:gd name="T34" fmla="*/ 71 w 75"/>
                <a:gd name="T35" fmla="*/ 111 h 195"/>
                <a:gd name="T36" fmla="*/ 71 w 75"/>
                <a:gd name="T37" fmla="*/ 111 h 195"/>
                <a:gd name="T38" fmla="*/ 71 w 75"/>
                <a:gd name="T39" fmla="*/ 117 h 195"/>
                <a:gd name="T40" fmla="*/ 74 w 75"/>
                <a:gd name="T41" fmla="*/ 123 h 195"/>
                <a:gd name="T42" fmla="*/ 74 w 75"/>
                <a:gd name="T43" fmla="*/ 134 h 195"/>
                <a:gd name="T44" fmla="*/ 74 w 75"/>
                <a:gd name="T45" fmla="*/ 143 h 195"/>
                <a:gd name="T46" fmla="*/ 71 w 75"/>
                <a:gd name="T47" fmla="*/ 151 h 195"/>
                <a:gd name="T48" fmla="*/ 71 w 75"/>
                <a:gd name="T49" fmla="*/ 162 h 195"/>
                <a:gd name="T50" fmla="*/ 69 w 75"/>
                <a:gd name="T51" fmla="*/ 170 h 195"/>
                <a:gd name="T52" fmla="*/ 65 w 75"/>
                <a:gd name="T53" fmla="*/ 178 h 195"/>
                <a:gd name="T54" fmla="*/ 64 w 75"/>
                <a:gd name="T55" fmla="*/ 185 h 195"/>
                <a:gd name="T56" fmla="*/ 57 w 75"/>
                <a:gd name="T57" fmla="*/ 191 h 195"/>
                <a:gd name="T58" fmla="*/ 57 w 75"/>
                <a:gd name="T59" fmla="*/ 191 h 195"/>
                <a:gd name="T60" fmla="*/ 44 w 75"/>
                <a:gd name="T61" fmla="*/ 194 h 195"/>
                <a:gd name="T62" fmla="*/ 32 w 75"/>
                <a:gd name="T63" fmla="*/ 191 h 195"/>
                <a:gd name="T64" fmla="*/ 18 w 75"/>
                <a:gd name="T65" fmla="*/ 185 h 195"/>
                <a:gd name="T66" fmla="*/ 11 w 75"/>
                <a:gd name="T67" fmla="*/ 176 h 195"/>
                <a:gd name="T68" fmla="*/ 4 w 75"/>
                <a:gd name="T69" fmla="*/ 164 h 195"/>
                <a:gd name="T70" fmla="*/ 4 w 75"/>
                <a:gd name="T71" fmla="*/ 164 h 195"/>
                <a:gd name="T72" fmla="*/ 4 w 75"/>
                <a:gd name="T73" fmla="*/ 155 h 195"/>
                <a:gd name="T74" fmla="*/ 2 w 75"/>
                <a:gd name="T75" fmla="*/ 146 h 195"/>
                <a:gd name="T76" fmla="*/ 2 w 75"/>
                <a:gd name="T77" fmla="*/ 134 h 195"/>
                <a:gd name="T78" fmla="*/ 0 w 75"/>
                <a:gd name="T79" fmla="*/ 122 h 195"/>
                <a:gd name="T80" fmla="*/ 0 w 75"/>
                <a:gd name="T81" fmla="*/ 109 h 195"/>
                <a:gd name="T82" fmla="*/ 0 w 75"/>
                <a:gd name="T83" fmla="*/ 97 h 195"/>
                <a:gd name="T84" fmla="*/ 0 w 75"/>
                <a:gd name="T85" fmla="*/ 85 h 195"/>
                <a:gd name="T86" fmla="*/ 0 w 75"/>
                <a:gd name="T87" fmla="*/ 74 h 195"/>
                <a:gd name="T88" fmla="*/ 0 w 75"/>
                <a:gd name="T89" fmla="*/ 67 h 195"/>
                <a:gd name="T90" fmla="*/ 2 w 75"/>
                <a:gd name="T91" fmla="*/ 60 h 195"/>
                <a:gd name="T92" fmla="*/ 2 w 75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5"/>
                <a:gd name="T142" fmla="*/ 0 h 195"/>
                <a:gd name="T143" fmla="*/ 75 w 75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8" name="Freeform 267"/>
            <p:cNvSpPr>
              <a:spLocks noChangeAspect="1"/>
            </p:cNvSpPr>
            <p:nvPr/>
          </p:nvSpPr>
          <p:spPr bwMode="auto">
            <a:xfrm>
              <a:off x="2871" y="2899"/>
              <a:ext cx="75" cy="195"/>
            </a:xfrm>
            <a:custGeom>
              <a:avLst/>
              <a:gdLst>
                <a:gd name="T0" fmla="*/ 2 w 75"/>
                <a:gd name="T1" fmla="*/ 60 h 195"/>
                <a:gd name="T2" fmla="*/ 4 w 75"/>
                <a:gd name="T3" fmla="*/ 48 h 195"/>
                <a:gd name="T4" fmla="*/ 6 w 75"/>
                <a:gd name="T5" fmla="*/ 30 h 195"/>
                <a:gd name="T6" fmla="*/ 11 w 75"/>
                <a:gd name="T7" fmla="*/ 16 h 195"/>
                <a:gd name="T8" fmla="*/ 16 w 75"/>
                <a:gd name="T9" fmla="*/ 5 h 195"/>
                <a:gd name="T10" fmla="*/ 27 w 75"/>
                <a:gd name="T11" fmla="*/ 0 h 195"/>
                <a:gd name="T12" fmla="*/ 27 w 75"/>
                <a:gd name="T13" fmla="*/ 0 h 195"/>
                <a:gd name="T14" fmla="*/ 38 w 75"/>
                <a:gd name="T15" fmla="*/ 3 h 195"/>
                <a:gd name="T16" fmla="*/ 46 w 75"/>
                <a:gd name="T17" fmla="*/ 9 h 195"/>
                <a:gd name="T18" fmla="*/ 55 w 75"/>
                <a:gd name="T19" fmla="*/ 23 h 195"/>
                <a:gd name="T20" fmla="*/ 59 w 75"/>
                <a:gd name="T21" fmla="*/ 37 h 195"/>
                <a:gd name="T22" fmla="*/ 61 w 75"/>
                <a:gd name="T23" fmla="*/ 51 h 195"/>
                <a:gd name="T24" fmla="*/ 61 w 75"/>
                <a:gd name="T25" fmla="*/ 51 h 195"/>
                <a:gd name="T26" fmla="*/ 61 w 75"/>
                <a:gd name="T27" fmla="*/ 67 h 195"/>
                <a:gd name="T28" fmla="*/ 64 w 75"/>
                <a:gd name="T29" fmla="*/ 79 h 195"/>
                <a:gd name="T30" fmla="*/ 67 w 75"/>
                <a:gd name="T31" fmla="*/ 92 h 195"/>
                <a:gd name="T32" fmla="*/ 69 w 75"/>
                <a:gd name="T33" fmla="*/ 102 h 195"/>
                <a:gd name="T34" fmla="*/ 71 w 75"/>
                <a:gd name="T35" fmla="*/ 111 h 195"/>
                <a:gd name="T36" fmla="*/ 71 w 75"/>
                <a:gd name="T37" fmla="*/ 111 h 195"/>
                <a:gd name="T38" fmla="*/ 71 w 75"/>
                <a:gd name="T39" fmla="*/ 117 h 195"/>
                <a:gd name="T40" fmla="*/ 74 w 75"/>
                <a:gd name="T41" fmla="*/ 123 h 195"/>
                <a:gd name="T42" fmla="*/ 74 w 75"/>
                <a:gd name="T43" fmla="*/ 134 h 195"/>
                <a:gd name="T44" fmla="*/ 74 w 75"/>
                <a:gd name="T45" fmla="*/ 143 h 195"/>
                <a:gd name="T46" fmla="*/ 71 w 75"/>
                <a:gd name="T47" fmla="*/ 151 h 195"/>
                <a:gd name="T48" fmla="*/ 71 w 75"/>
                <a:gd name="T49" fmla="*/ 162 h 195"/>
                <a:gd name="T50" fmla="*/ 69 w 75"/>
                <a:gd name="T51" fmla="*/ 170 h 195"/>
                <a:gd name="T52" fmla="*/ 65 w 75"/>
                <a:gd name="T53" fmla="*/ 178 h 195"/>
                <a:gd name="T54" fmla="*/ 64 w 75"/>
                <a:gd name="T55" fmla="*/ 185 h 195"/>
                <a:gd name="T56" fmla="*/ 57 w 75"/>
                <a:gd name="T57" fmla="*/ 191 h 195"/>
                <a:gd name="T58" fmla="*/ 57 w 75"/>
                <a:gd name="T59" fmla="*/ 191 h 195"/>
                <a:gd name="T60" fmla="*/ 44 w 75"/>
                <a:gd name="T61" fmla="*/ 194 h 195"/>
                <a:gd name="T62" fmla="*/ 32 w 75"/>
                <a:gd name="T63" fmla="*/ 191 h 195"/>
                <a:gd name="T64" fmla="*/ 18 w 75"/>
                <a:gd name="T65" fmla="*/ 185 h 195"/>
                <a:gd name="T66" fmla="*/ 11 w 75"/>
                <a:gd name="T67" fmla="*/ 176 h 195"/>
                <a:gd name="T68" fmla="*/ 4 w 75"/>
                <a:gd name="T69" fmla="*/ 164 h 195"/>
                <a:gd name="T70" fmla="*/ 4 w 75"/>
                <a:gd name="T71" fmla="*/ 164 h 195"/>
                <a:gd name="T72" fmla="*/ 4 w 75"/>
                <a:gd name="T73" fmla="*/ 155 h 195"/>
                <a:gd name="T74" fmla="*/ 2 w 75"/>
                <a:gd name="T75" fmla="*/ 146 h 195"/>
                <a:gd name="T76" fmla="*/ 2 w 75"/>
                <a:gd name="T77" fmla="*/ 134 h 195"/>
                <a:gd name="T78" fmla="*/ 0 w 75"/>
                <a:gd name="T79" fmla="*/ 122 h 195"/>
                <a:gd name="T80" fmla="*/ 0 w 75"/>
                <a:gd name="T81" fmla="*/ 109 h 195"/>
                <a:gd name="T82" fmla="*/ 0 w 75"/>
                <a:gd name="T83" fmla="*/ 97 h 195"/>
                <a:gd name="T84" fmla="*/ 0 w 75"/>
                <a:gd name="T85" fmla="*/ 85 h 195"/>
                <a:gd name="T86" fmla="*/ 0 w 75"/>
                <a:gd name="T87" fmla="*/ 74 h 195"/>
                <a:gd name="T88" fmla="*/ 0 w 75"/>
                <a:gd name="T89" fmla="*/ 67 h 195"/>
                <a:gd name="T90" fmla="*/ 2 w 75"/>
                <a:gd name="T91" fmla="*/ 60 h 195"/>
                <a:gd name="T92" fmla="*/ 2 w 75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5"/>
                <a:gd name="T142" fmla="*/ 0 h 195"/>
                <a:gd name="T143" fmla="*/ 75 w 75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9" name="Freeform 268"/>
            <p:cNvSpPr>
              <a:spLocks noChangeAspect="1"/>
            </p:cNvSpPr>
            <p:nvPr/>
          </p:nvSpPr>
          <p:spPr bwMode="auto">
            <a:xfrm>
              <a:off x="2871" y="2890"/>
              <a:ext cx="75" cy="195"/>
            </a:xfrm>
            <a:custGeom>
              <a:avLst/>
              <a:gdLst>
                <a:gd name="T0" fmla="*/ 2 w 75"/>
                <a:gd name="T1" fmla="*/ 60 h 195"/>
                <a:gd name="T2" fmla="*/ 4 w 75"/>
                <a:gd name="T3" fmla="*/ 48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38 w 75"/>
                <a:gd name="T15" fmla="*/ 2 h 195"/>
                <a:gd name="T16" fmla="*/ 46 w 75"/>
                <a:gd name="T17" fmla="*/ 9 h 195"/>
                <a:gd name="T18" fmla="*/ 55 w 75"/>
                <a:gd name="T19" fmla="*/ 23 h 195"/>
                <a:gd name="T20" fmla="*/ 59 w 75"/>
                <a:gd name="T21" fmla="*/ 35 h 195"/>
                <a:gd name="T22" fmla="*/ 61 w 75"/>
                <a:gd name="T23" fmla="*/ 52 h 195"/>
                <a:gd name="T24" fmla="*/ 61 w 75"/>
                <a:gd name="T25" fmla="*/ 52 h 195"/>
                <a:gd name="T26" fmla="*/ 61 w 75"/>
                <a:gd name="T27" fmla="*/ 65 h 195"/>
                <a:gd name="T28" fmla="*/ 64 w 75"/>
                <a:gd name="T29" fmla="*/ 80 h 195"/>
                <a:gd name="T30" fmla="*/ 67 w 75"/>
                <a:gd name="T31" fmla="*/ 90 h 195"/>
                <a:gd name="T32" fmla="*/ 69 w 75"/>
                <a:gd name="T33" fmla="*/ 101 h 195"/>
                <a:gd name="T34" fmla="*/ 71 w 75"/>
                <a:gd name="T35" fmla="*/ 111 h 195"/>
                <a:gd name="T36" fmla="*/ 71 w 75"/>
                <a:gd name="T37" fmla="*/ 111 h 195"/>
                <a:gd name="T38" fmla="*/ 71 w 75"/>
                <a:gd name="T39" fmla="*/ 117 h 195"/>
                <a:gd name="T40" fmla="*/ 74 w 75"/>
                <a:gd name="T41" fmla="*/ 124 h 195"/>
                <a:gd name="T42" fmla="*/ 74 w 75"/>
                <a:gd name="T43" fmla="*/ 132 h 195"/>
                <a:gd name="T44" fmla="*/ 74 w 75"/>
                <a:gd name="T45" fmla="*/ 143 h 195"/>
                <a:gd name="T46" fmla="*/ 71 w 75"/>
                <a:gd name="T47" fmla="*/ 152 h 195"/>
                <a:gd name="T48" fmla="*/ 71 w 75"/>
                <a:gd name="T49" fmla="*/ 162 h 195"/>
                <a:gd name="T50" fmla="*/ 69 w 75"/>
                <a:gd name="T51" fmla="*/ 170 h 195"/>
                <a:gd name="T52" fmla="*/ 65 w 75"/>
                <a:gd name="T53" fmla="*/ 179 h 195"/>
                <a:gd name="T54" fmla="*/ 64 w 75"/>
                <a:gd name="T55" fmla="*/ 185 h 195"/>
                <a:gd name="T56" fmla="*/ 57 w 75"/>
                <a:gd name="T57" fmla="*/ 189 h 195"/>
                <a:gd name="T58" fmla="*/ 57 w 75"/>
                <a:gd name="T59" fmla="*/ 189 h 195"/>
                <a:gd name="T60" fmla="*/ 44 w 75"/>
                <a:gd name="T61" fmla="*/ 194 h 195"/>
                <a:gd name="T62" fmla="*/ 32 w 75"/>
                <a:gd name="T63" fmla="*/ 191 h 195"/>
                <a:gd name="T64" fmla="*/ 18 w 75"/>
                <a:gd name="T65" fmla="*/ 185 h 195"/>
                <a:gd name="T66" fmla="*/ 11 w 75"/>
                <a:gd name="T67" fmla="*/ 177 h 195"/>
                <a:gd name="T68" fmla="*/ 4 w 75"/>
                <a:gd name="T69" fmla="*/ 164 h 195"/>
                <a:gd name="T70" fmla="*/ 4 w 75"/>
                <a:gd name="T71" fmla="*/ 164 h 195"/>
                <a:gd name="T72" fmla="*/ 4 w 75"/>
                <a:gd name="T73" fmla="*/ 155 h 195"/>
                <a:gd name="T74" fmla="*/ 2 w 75"/>
                <a:gd name="T75" fmla="*/ 145 h 195"/>
                <a:gd name="T76" fmla="*/ 2 w 75"/>
                <a:gd name="T77" fmla="*/ 134 h 195"/>
                <a:gd name="T78" fmla="*/ 0 w 75"/>
                <a:gd name="T79" fmla="*/ 122 h 195"/>
                <a:gd name="T80" fmla="*/ 0 w 75"/>
                <a:gd name="T81" fmla="*/ 109 h 195"/>
                <a:gd name="T82" fmla="*/ 0 w 75"/>
                <a:gd name="T83" fmla="*/ 97 h 195"/>
                <a:gd name="T84" fmla="*/ 0 w 75"/>
                <a:gd name="T85" fmla="*/ 85 h 195"/>
                <a:gd name="T86" fmla="*/ 0 w 75"/>
                <a:gd name="T87" fmla="*/ 76 h 195"/>
                <a:gd name="T88" fmla="*/ 0 w 75"/>
                <a:gd name="T89" fmla="*/ 67 h 195"/>
                <a:gd name="T90" fmla="*/ 2 w 75"/>
                <a:gd name="T91" fmla="*/ 60 h 195"/>
                <a:gd name="T92" fmla="*/ 2 w 75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5"/>
                <a:gd name="T142" fmla="*/ 0 h 195"/>
                <a:gd name="T143" fmla="*/ 75 w 75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0" name="Freeform 269"/>
            <p:cNvSpPr>
              <a:spLocks noChangeAspect="1"/>
            </p:cNvSpPr>
            <p:nvPr/>
          </p:nvSpPr>
          <p:spPr bwMode="auto">
            <a:xfrm>
              <a:off x="2871" y="2890"/>
              <a:ext cx="75" cy="195"/>
            </a:xfrm>
            <a:custGeom>
              <a:avLst/>
              <a:gdLst>
                <a:gd name="T0" fmla="*/ 2 w 75"/>
                <a:gd name="T1" fmla="*/ 60 h 195"/>
                <a:gd name="T2" fmla="*/ 4 w 75"/>
                <a:gd name="T3" fmla="*/ 48 h 195"/>
                <a:gd name="T4" fmla="*/ 6 w 75"/>
                <a:gd name="T5" fmla="*/ 31 h 195"/>
                <a:gd name="T6" fmla="*/ 11 w 75"/>
                <a:gd name="T7" fmla="*/ 14 h 195"/>
                <a:gd name="T8" fmla="*/ 16 w 75"/>
                <a:gd name="T9" fmla="*/ 4 h 195"/>
                <a:gd name="T10" fmla="*/ 27 w 75"/>
                <a:gd name="T11" fmla="*/ 0 h 195"/>
                <a:gd name="T12" fmla="*/ 27 w 75"/>
                <a:gd name="T13" fmla="*/ 0 h 195"/>
                <a:gd name="T14" fmla="*/ 38 w 75"/>
                <a:gd name="T15" fmla="*/ 2 h 195"/>
                <a:gd name="T16" fmla="*/ 46 w 75"/>
                <a:gd name="T17" fmla="*/ 9 h 195"/>
                <a:gd name="T18" fmla="*/ 55 w 75"/>
                <a:gd name="T19" fmla="*/ 23 h 195"/>
                <a:gd name="T20" fmla="*/ 59 w 75"/>
                <a:gd name="T21" fmla="*/ 35 h 195"/>
                <a:gd name="T22" fmla="*/ 61 w 75"/>
                <a:gd name="T23" fmla="*/ 52 h 195"/>
                <a:gd name="T24" fmla="*/ 61 w 75"/>
                <a:gd name="T25" fmla="*/ 52 h 195"/>
                <a:gd name="T26" fmla="*/ 61 w 75"/>
                <a:gd name="T27" fmla="*/ 65 h 195"/>
                <a:gd name="T28" fmla="*/ 64 w 75"/>
                <a:gd name="T29" fmla="*/ 80 h 195"/>
                <a:gd name="T30" fmla="*/ 67 w 75"/>
                <a:gd name="T31" fmla="*/ 90 h 195"/>
                <a:gd name="T32" fmla="*/ 69 w 75"/>
                <a:gd name="T33" fmla="*/ 101 h 195"/>
                <a:gd name="T34" fmla="*/ 71 w 75"/>
                <a:gd name="T35" fmla="*/ 111 h 195"/>
                <a:gd name="T36" fmla="*/ 71 w 75"/>
                <a:gd name="T37" fmla="*/ 111 h 195"/>
                <a:gd name="T38" fmla="*/ 71 w 75"/>
                <a:gd name="T39" fmla="*/ 117 h 195"/>
                <a:gd name="T40" fmla="*/ 74 w 75"/>
                <a:gd name="T41" fmla="*/ 124 h 195"/>
                <a:gd name="T42" fmla="*/ 74 w 75"/>
                <a:gd name="T43" fmla="*/ 132 h 195"/>
                <a:gd name="T44" fmla="*/ 74 w 75"/>
                <a:gd name="T45" fmla="*/ 143 h 195"/>
                <a:gd name="T46" fmla="*/ 71 w 75"/>
                <a:gd name="T47" fmla="*/ 152 h 195"/>
                <a:gd name="T48" fmla="*/ 71 w 75"/>
                <a:gd name="T49" fmla="*/ 162 h 195"/>
                <a:gd name="T50" fmla="*/ 69 w 75"/>
                <a:gd name="T51" fmla="*/ 170 h 195"/>
                <a:gd name="T52" fmla="*/ 65 w 75"/>
                <a:gd name="T53" fmla="*/ 179 h 195"/>
                <a:gd name="T54" fmla="*/ 64 w 75"/>
                <a:gd name="T55" fmla="*/ 185 h 195"/>
                <a:gd name="T56" fmla="*/ 57 w 75"/>
                <a:gd name="T57" fmla="*/ 189 h 195"/>
                <a:gd name="T58" fmla="*/ 57 w 75"/>
                <a:gd name="T59" fmla="*/ 189 h 195"/>
                <a:gd name="T60" fmla="*/ 44 w 75"/>
                <a:gd name="T61" fmla="*/ 194 h 195"/>
                <a:gd name="T62" fmla="*/ 32 w 75"/>
                <a:gd name="T63" fmla="*/ 191 h 195"/>
                <a:gd name="T64" fmla="*/ 18 w 75"/>
                <a:gd name="T65" fmla="*/ 185 h 195"/>
                <a:gd name="T66" fmla="*/ 11 w 75"/>
                <a:gd name="T67" fmla="*/ 177 h 195"/>
                <a:gd name="T68" fmla="*/ 4 w 75"/>
                <a:gd name="T69" fmla="*/ 164 h 195"/>
                <a:gd name="T70" fmla="*/ 4 w 75"/>
                <a:gd name="T71" fmla="*/ 164 h 195"/>
                <a:gd name="T72" fmla="*/ 4 w 75"/>
                <a:gd name="T73" fmla="*/ 155 h 195"/>
                <a:gd name="T74" fmla="*/ 2 w 75"/>
                <a:gd name="T75" fmla="*/ 145 h 195"/>
                <a:gd name="T76" fmla="*/ 2 w 75"/>
                <a:gd name="T77" fmla="*/ 134 h 195"/>
                <a:gd name="T78" fmla="*/ 0 w 75"/>
                <a:gd name="T79" fmla="*/ 122 h 195"/>
                <a:gd name="T80" fmla="*/ 0 w 75"/>
                <a:gd name="T81" fmla="*/ 109 h 195"/>
                <a:gd name="T82" fmla="*/ 0 w 75"/>
                <a:gd name="T83" fmla="*/ 97 h 195"/>
                <a:gd name="T84" fmla="*/ 0 w 75"/>
                <a:gd name="T85" fmla="*/ 85 h 195"/>
                <a:gd name="T86" fmla="*/ 0 w 75"/>
                <a:gd name="T87" fmla="*/ 76 h 195"/>
                <a:gd name="T88" fmla="*/ 0 w 75"/>
                <a:gd name="T89" fmla="*/ 67 h 195"/>
                <a:gd name="T90" fmla="*/ 2 w 75"/>
                <a:gd name="T91" fmla="*/ 60 h 195"/>
                <a:gd name="T92" fmla="*/ 2 w 75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5"/>
                <a:gd name="T142" fmla="*/ 0 h 195"/>
                <a:gd name="T143" fmla="*/ 75 w 75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1" name="Freeform 270"/>
            <p:cNvSpPr>
              <a:spLocks noChangeAspect="1"/>
            </p:cNvSpPr>
            <p:nvPr/>
          </p:nvSpPr>
          <p:spPr bwMode="auto">
            <a:xfrm>
              <a:off x="2941" y="2918"/>
              <a:ext cx="100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57 w 100"/>
                <a:gd name="T11" fmla="*/ 5 h 110"/>
                <a:gd name="T12" fmla="*/ 57 w 100"/>
                <a:gd name="T13" fmla="*/ 5 h 110"/>
                <a:gd name="T14" fmla="*/ 68 w 100"/>
                <a:gd name="T15" fmla="*/ 0 h 110"/>
                <a:gd name="T16" fmla="*/ 78 w 100"/>
                <a:gd name="T17" fmla="*/ 0 h 110"/>
                <a:gd name="T18" fmla="*/ 89 w 100"/>
                <a:gd name="T19" fmla="*/ 4 h 110"/>
                <a:gd name="T20" fmla="*/ 94 w 100"/>
                <a:gd name="T21" fmla="*/ 12 h 110"/>
                <a:gd name="T22" fmla="*/ 96 w 100"/>
                <a:gd name="T23" fmla="*/ 25 h 110"/>
                <a:gd name="T24" fmla="*/ 96 w 100"/>
                <a:gd name="T25" fmla="*/ 25 h 110"/>
                <a:gd name="T26" fmla="*/ 94 w 100"/>
                <a:gd name="T27" fmla="*/ 35 h 110"/>
                <a:gd name="T28" fmla="*/ 93 w 100"/>
                <a:gd name="T29" fmla="*/ 46 h 110"/>
                <a:gd name="T30" fmla="*/ 93 w 100"/>
                <a:gd name="T31" fmla="*/ 55 h 110"/>
                <a:gd name="T32" fmla="*/ 94 w 100"/>
                <a:gd name="T33" fmla="*/ 62 h 110"/>
                <a:gd name="T34" fmla="*/ 96 w 100"/>
                <a:gd name="T35" fmla="*/ 69 h 110"/>
                <a:gd name="T36" fmla="*/ 96 w 100"/>
                <a:gd name="T37" fmla="*/ 69 h 110"/>
                <a:gd name="T38" fmla="*/ 99 w 100"/>
                <a:gd name="T39" fmla="*/ 78 h 110"/>
                <a:gd name="T40" fmla="*/ 99 w 100"/>
                <a:gd name="T41" fmla="*/ 85 h 110"/>
                <a:gd name="T42" fmla="*/ 94 w 100"/>
                <a:gd name="T43" fmla="*/ 96 h 110"/>
                <a:gd name="T44" fmla="*/ 91 w 100"/>
                <a:gd name="T45" fmla="*/ 104 h 110"/>
                <a:gd name="T46" fmla="*/ 82 w 100"/>
                <a:gd name="T47" fmla="*/ 109 h 110"/>
                <a:gd name="T48" fmla="*/ 82 w 100"/>
                <a:gd name="T49" fmla="*/ 109 h 110"/>
                <a:gd name="T50" fmla="*/ 71 w 100"/>
                <a:gd name="T51" fmla="*/ 109 h 110"/>
                <a:gd name="T52" fmla="*/ 61 w 100"/>
                <a:gd name="T53" fmla="*/ 106 h 110"/>
                <a:gd name="T54" fmla="*/ 50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10"/>
                <a:gd name="T113" fmla="*/ 100 w 100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2" name="Freeform 271"/>
            <p:cNvSpPr>
              <a:spLocks noChangeAspect="1"/>
            </p:cNvSpPr>
            <p:nvPr/>
          </p:nvSpPr>
          <p:spPr bwMode="auto">
            <a:xfrm>
              <a:off x="2941" y="2918"/>
              <a:ext cx="100" cy="110"/>
            </a:xfrm>
            <a:custGeom>
              <a:avLst/>
              <a:gdLst>
                <a:gd name="T0" fmla="*/ 0 w 100"/>
                <a:gd name="T1" fmla="*/ 56 h 110"/>
                <a:gd name="T2" fmla="*/ 11 w 100"/>
                <a:gd name="T3" fmla="*/ 50 h 110"/>
                <a:gd name="T4" fmla="*/ 20 w 100"/>
                <a:gd name="T5" fmla="*/ 37 h 110"/>
                <a:gd name="T6" fmla="*/ 34 w 100"/>
                <a:gd name="T7" fmla="*/ 27 h 110"/>
                <a:gd name="T8" fmla="*/ 46 w 100"/>
                <a:gd name="T9" fmla="*/ 16 h 110"/>
                <a:gd name="T10" fmla="*/ 57 w 100"/>
                <a:gd name="T11" fmla="*/ 5 h 110"/>
                <a:gd name="T12" fmla="*/ 57 w 100"/>
                <a:gd name="T13" fmla="*/ 5 h 110"/>
                <a:gd name="T14" fmla="*/ 68 w 100"/>
                <a:gd name="T15" fmla="*/ 0 h 110"/>
                <a:gd name="T16" fmla="*/ 78 w 100"/>
                <a:gd name="T17" fmla="*/ 0 h 110"/>
                <a:gd name="T18" fmla="*/ 89 w 100"/>
                <a:gd name="T19" fmla="*/ 4 h 110"/>
                <a:gd name="T20" fmla="*/ 94 w 100"/>
                <a:gd name="T21" fmla="*/ 12 h 110"/>
                <a:gd name="T22" fmla="*/ 96 w 100"/>
                <a:gd name="T23" fmla="*/ 25 h 110"/>
                <a:gd name="T24" fmla="*/ 96 w 100"/>
                <a:gd name="T25" fmla="*/ 25 h 110"/>
                <a:gd name="T26" fmla="*/ 94 w 100"/>
                <a:gd name="T27" fmla="*/ 35 h 110"/>
                <a:gd name="T28" fmla="*/ 93 w 100"/>
                <a:gd name="T29" fmla="*/ 46 h 110"/>
                <a:gd name="T30" fmla="*/ 93 w 100"/>
                <a:gd name="T31" fmla="*/ 55 h 110"/>
                <a:gd name="T32" fmla="*/ 94 w 100"/>
                <a:gd name="T33" fmla="*/ 62 h 110"/>
                <a:gd name="T34" fmla="*/ 96 w 100"/>
                <a:gd name="T35" fmla="*/ 69 h 110"/>
                <a:gd name="T36" fmla="*/ 96 w 100"/>
                <a:gd name="T37" fmla="*/ 69 h 110"/>
                <a:gd name="T38" fmla="*/ 99 w 100"/>
                <a:gd name="T39" fmla="*/ 78 h 110"/>
                <a:gd name="T40" fmla="*/ 99 w 100"/>
                <a:gd name="T41" fmla="*/ 85 h 110"/>
                <a:gd name="T42" fmla="*/ 94 w 100"/>
                <a:gd name="T43" fmla="*/ 96 h 110"/>
                <a:gd name="T44" fmla="*/ 91 w 100"/>
                <a:gd name="T45" fmla="*/ 104 h 110"/>
                <a:gd name="T46" fmla="*/ 82 w 100"/>
                <a:gd name="T47" fmla="*/ 109 h 110"/>
                <a:gd name="T48" fmla="*/ 82 w 100"/>
                <a:gd name="T49" fmla="*/ 109 h 110"/>
                <a:gd name="T50" fmla="*/ 71 w 100"/>
                <a:gd name="T51" fmla="*/ 109 h 110"/>
                <a:gd name="T52" fmla="*/ 61 w 100"/>
                <a:gd name="T53" fmla="*/ 106 h 110"/>
                <a:gd name="T54" fmla="*/ 50 w 100"/>
                <a:gd name="T55" fmla="*/ 101 h 110"/>
                <a:gd name="T56" fmla="*/ 40 w 100"/>
                <a:gd name="T57" fmla="*/ 94 h 110"/>
                <a:gd name="T58" fmla="*/ 34 w 100"/>
                <a:gd name="T59" fmla="*/ 88 h 110"/>
                <a:gd name="T60" fmla="*/ 34 w 100"/>
                <a:gd name="T61" fmla="*/ 88 h 110"/>
                <a:gd name="T62" fmla="*/ 27 w 100"/>
                <a:gd name="T63" fmla="*/ 79 h 110"/>
                <a:gd name="T64" fmla="*/ 18 w 100"/>
                <a:gd name="T65" fmla="*/ 73 h 110"/>
                <a:gd name="T66" fmla="*/ 11 w 100"/>
                <a:gd name="T67" fmla="*/ 64 h 110"/>
                <a:gd name="T68" fmla="*/ 4 w 100"/>
                <a:gd name="T69" fmla="*/ 58 h 110"/>
                <a:gd name="T70" fmla="*/ 0 w 100"/>
                <a:gd name="T71" fmla="*/ 56 h 110"/>
                <a:gd name="T72" fmla="*/ 0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10"/>
                <a:gd name="T113" fmla="*/ 100 w 100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3" name="Freeform 272"/>
            <p:cNvSpPr>
              <a:spLocks noChangeAspect="1"/>
            </p:cNvSpPr>
            <p:nvPr/>
          </p:nvSpPr>
          <p:spPr bwMode="auto">
            <a:xfrm>
              <a:off x="2621" y="3038"/>
              <a:ext cx="240" cy="226"/>
            </a:xfrm>
            <a:custGeom>
              <a:avLst/>
              <a:gdLst>
                <a:gd name="T0" fmla="*/ 195 w 240"/>
                <a:gd name="T1" fmla="*/ 4 h 226"/>
                <a:gd name="T2" fmla="*/ 169 w 240"/>
                <a:gd name="T3" fmla="*/ 7 h 226"/>
                <a:gd name="T4" fmla="*/ 144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7 h 226"/>
                <a:gd name="T18" fmla="*/ 75 w 240"/>
                <a:gd name="T19" fmla="*/ 129 h 226"/>
                <a:gd name="T20" fmla="*/ 66 w 240"/>
                <a:gd name="T21" fmla="*/ 138 h 226"/>
                <a:gd name="T22" fmla="*/ 61 w 240"/>
                <a:gd name="T23" fmla="*/ 140 h 226"/>
                <a:gd name="T24" fmla="*/ 48 w 240"/>
                <a:gd name="T25" fmla="*/ 144 h 226"/>
                <a:gd name="T26" fmla="*/ 33 w 240"/>
                <a:gd name="T27" fmla="*/ 144 h 226"/>
                <a:gd name="T28" fmla="*/ 18 w 240"/>
                <a:gd name="T29" fmla="*/ 144 h 226"/>
                <a:gd name="T30" fmla="*/ 6 w 240"/>
                <a:gd name="T31" fmla="*/ 144 h 226"/>
                <a:gd name="T32" fmla="*/ 0 w 240"/>
                <a:gd name="T33" fmla="*/ 142 h 226"/>
                <a:gd name="T34" fmla="*/ 8 w 240"/>
                <a:gd name="T35" fmla="*/ 153 h 226"/>
                <a:gd name="T36" fmla="*/ 23 w 240"/>
                <a:gd name="T37" fmla="*/ 174 h 226"/>
                <a:gd name="T38" fmla="*/ 27 w 240"/>
                <a:gd name="T39" fmla="*/ 182 h 226"/>
                <a:gd name="T40" fmla="*/ 31 w 240"/>
                <a:gd name="T41" fmla="*/ 201 h 226"/>
                <a:gd name="T42" fmla="*/ 33 w 240"/>
                <a:gd name="T43" fmla="*/ 216 h 226"/>
                <a:gd name="T44" fmla="*/ 33 w 240"/>
                <a:gd name="T45" fmla="*/ 222 h 226"/>
                <a:gd name="T46" fmla="*/ 39 w 240"/>
                <a:gd name="T47" fmla="*/ 225 h 226"/>
                <a:gd name="T48" fmla="*/ 57 w 240"/>
                <a:gd name="T49" fmla="*/ 225 h 226"/>
                <a:gd name="T50" fmla="*/ 77 w 240"/>
                <a:gd name="T51" fmla="*/ 222 h 226"/>
                <a:gd name="T52" fmla="*/ 100 w 240"/>
                <a:gd name="T53" fmla="*/ 222 h 226"/>
                <a:gd name="T54" fmla="*/ 123 w 240"/>
                <a:gd name="T55" fmla="*/ 216 h 226"/>
                <a:gd name="T56" fmla="*/ 132 w 240"/>
                <a:gd name="T57" fmla="*/ 211 h 226"/>
                <a:gd name="T58" fmla="*/ 149 w 240"/>
                <a:gd name="T59" fmla="*/ 201 h 226"/>
                <a:gd name="T60" fmla="*/ 160 w 240"/>
                <a:gd name="T61" fmla="*/ 188 h 226"/>
                <a:gd name="T62" fmla="*/ 167 w 240"/>
                <a:gd name="T63" fmla="*/ 172 h 226"/>
                <a:gd name="T64" fmla="*/ 169 w 240"/>
                <a:gd name="T65" fmla="*/ 151 h 226"/>
                <a:gd name="T66" fmla="*/ 172 w 240"/>
                <a:gd name="T67" fmla="*/ 142 h 226"/>
                <a:gd name="T68" fmla="*/ 172 w 240"/>
                <a:gd name="T69" fmla="*/ 121 h 226"/>
                <a:gd name="T70" fmla="*/ 174 w 240"/>
                <a:gd name="T71" fmla="*/ 98 h 226"/>
                <a:gd name="T72" fmla="*/ 178 w 240"/>
                <a:gd name="T73" fmla="*/ 80 h 226"/>
                <a:gd name="T74" fmla="*/ 187 w 240"/>
                <a:gd name="T75" fmla="*/ 62 h 226"/>
                <a:gd name="T76" fmla="*/ 197 w 240"/>
                <a:gd name="T77" fmla="*/ 52 h 226"/>
                <a:gd name="T78" fmla="*/ 210 w 240"/>
                <a:gd name="T79" fmla="*/ 46 h 226"/>
                <a:gd name="T80" fmla="*/ 231 w 240"/>
                <a:gd name="T81" fmla="*/ 27 h 226"/>
                <a:gd name="T82" fmla="*/ 239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40"/>
                <a:gd name="T127" fmla="*/ 0 h 226"/>
                <a:gd name="T128" fmla="*/ 240 w 240"/>
                <a:gd name="T129" fmla="*/ 226 h 22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  <a:lnTo>
                    <a:pt x="203" y="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4" name="Freeform 273"/>
            <p:cNvSpPr>
              <a:spLocks noChangeAspect="1"/>
            </p:cNvSpPr>
            <p:nvPr/>
          </p:nvSpPr>
          <p:spPr bwMode="auto">
            <a:xfrm>
              <a:off x="2621" y="3038"/>
              <a:ext cx="240" cy="226"/>
            </a:xfrm>
            <a:custGeom>
              <a:avLst/>
              <a:gdLst>
                <a:gd name="T0" fmla="*/ 195 w 240"/>
                <a:gd name="T1" fmla="*/ 4 h 226"/>
                <a:gd name="T2" fmla="*/ 169 w 240"/>
                <a:gd name="T3" fmla="*/ 7 h 226"/>
                <a:gd name="T4" fmla="*/ 144 w 240"/>
                <a:gd name="T5" fmla="*/ 16 h 226"/>
                <a:gd name="T6" fmla="*/ 119 w 240"/>
                <a:gd name="T7" fmla="*/ 29 h 226"/>
                <a:gd name="T8" fmla="*/ 103 w 240"/>
                <a:gd name="T9" fmla="*/ 46 h 226"/>
                <a:gd name="T10" fmla="*/ 98 w 240"/>
                <a:gd name="T11" fmla="*/ 57 h 226"/>
                <a:gd name="T12" fmla="*/ 89 w 240"/>
                <a:gd name="T13" fmla="*/ 77 h 226"/>
                <a:gd name="T14" fmla="*/ 86 w 240"/>
                <a:gd name="T15" fmla="*/ 98 h 226"/>
                <a:gd name="T16" fmla="*/ 82 w 240"/>
                <a:gd name="T17" fmla="*/ 117 h 226"/>
                <a:gd name="T18" fmla="*/ 75 w 240"/>
                <a:gd name="T19" fmla="*/ 129 h 226"/>
                <a:gd name="T20" fmla="*/ 66 w 240"/>
                <a:gd name="T21" fmla="*/ 138 h 226"/>
                <a:gd name="T22" fmla="*/ 61 w 240"/>
                <a:gd name="T23" fmla="*/ 140 h 226"/>
                <a:gd name="T24" fmla="*/ 48 w 240"/>
                <a:gd name="T25" fmla="*/ 144 h 226"/>
                <a:gd name="T26" fmla="*/ 33 w 240"/>
                <a:gd name="T27" fmla="*/ 144 h 226"/>
                <a:gd name="T28" fmla="*/ 18 w 240"/>
                <a:gd name="T29" fmla="*/ 144 h 226"/>
                <a:gd name="T30" fmla="*/ 6 w 240"/>
                <a:gd name="T31" fmla="*/ 144 h 226"/>
                <a:gd name="T32" fmla="*/ 0 w 240"/>
                <a:gd name="T33" fmla="*/ 142 h 226"/>
                <a:gd name="T34" fmla="*/ 8 w 240"/>
                <a:gd name="T35" fmla="*/ 153 h 226"/>
                <a:gd name="T36" fmla="*/ 23 w 240"/>
                <a:gd name="T37" fmla="*/ 174 h 226"/>
                <a:gd name="T38" fmla="*/ 27 w 240"/>
                <a:gd name="T39" fmla="*/ 182 h 226"/>
                <a:gd name="T40" fmla="*/ 31 w 240"/>
                <a:gd name="T41" fmla="*/ 201 h 226"/>
                <a:gd name="T42" fmla="*/ 33 w 240"/>
                <a:gd name="T43" fmla="*/ 216 h 226"/>
                <a:gd name="T44" fmla="*/ 33 w 240"/>
                <a:gd name="T45" fmla="*/ 222 h 226"/>
                <a:gd name="T46" fmla="*/ 39 w 240"/>
                <a:gd name="T47" fmla="*/ 225 h 226"/>
                <a:gd name="T48" fmla="*/ 57 w 240"/>
                <a:gd name="T49" fmla="*/ 225 h 226"/>
                <a:gd name="T50" fmla="*/ 77 w 240"/>
                <a:gd name="T51" fmla="*/ 222 h 226"/>
                <a:gd name="T52" fmla="*/ 100 w 240"/>
                <a:gd name="T53" fmla="*/ 222 h 226"/>
                <a:gd name="T54" fmla="*/ 123 w 240"/>
                <a:gd name="T55" fmla="*/ 216 h 226"/>
                <a:gd name="T56" fmla="*/ 132 w 240"/>
                <a:gd name="T57" fmla="*/ 211 h 226"/>
                <a:gd name="T58" fmla="*/ 149 w 240"/>
                <a:gd name="T59" fmla="*/ 201 h 226"/>
                <a:gd name="T60" fmla="*/ 160 w 240"/>
                <a:gd name="T61" fmla="*/ 188 h 226"/>
                <a:gd name="T62" fmla="*/ 167 w 240"/>
                <a:gd name="T63" fmla="*/ 172 h 226"/>
                <a:gd name="T64" fmla="*/ 169 w 240"/>
                <a:gd name="T65" fmla="*/ 151 h 226"/>
                <a:gd name="T66" fmla="*/ 172 w 240"/>
                <a:gd name="T67" fmla="*/ 142 h 226"/>
                <a:gd name="T68" fmla="*/ 172 w 240"/>
                <a:gd name="T69" fmla="*/ 121 h 226"/>
                <a:gd name="T70" fmla="*/ 174 w 240"/>
                <a:gd name="T71" fmla="*/ 98 h 226"/>
                <a:gd name="T72" fmla="*/ 178 w 240"/>
                <a:gd name="T73" fmla="*/ 80 h 226"/>
                <a:gd name="T74" fmla="*/ 187 w 240"/>
                <a:gd name="T75" fmla="*/ 62 h 226"/>
                <a:gd name="T76" fmla="*/ 197 w 240"/>
                <a:gd name="T77" fmla="*/ 52 h 226"/>
                <a:gd name="T78" fmla="*/ 210 w 240"/>
                <a:gd name="T79" fmla="*/ 46 h 226"/>
                <a:gd name="T80" fmla="*/ 231 w 240"/>
                <a:gd name="T81" fmla="*/ 27 h 226"/>
                <a:gd name="T82" fmla="*/ 239 w 240"/>
                <a:gd name="T83" fmla="*/ 18 h 2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40"/>
                <a:gd name="T127" fmla="*/ 0 h 226"/>
                <a:gd name="T128" fmla="*/ 240 w 240"/>
                <a:gd name="T129" fmla="*/ 226 h 22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5" name="Freeform 274"/>
            <p:cNvSpPr>
              <a:spLocks noChangeAspect="1"/>
            </p:cNvSpPr>
            <p:nvPr/>
          </p:nvSpPr>
          <p:spPr bwMode="auto">
            <a:xfrm>
              <a:off x="2617" y="2854"/>
              <a:ext cx="215" cy="260"/>
            </a:xfrm>
            <a:custGeom>
              <a:avLst/>
              <a:gdLst>
                <a:gd name="T0" fmla="*/ 200 w 215"/>
                <a:gd name="T1" fmla="*/ 68 h 260"/>
                <a:gd name="T2" fmla="*/ 177 w 215"/>
                <a:gd name="T3" fmla="*/ 50 h 260"/>
                <a:gd name="T4" fmla="*/ 154 w 215"/>
                <a:gd name="T5" fmla="*/ 29 h 260"/>
                <a:gd name="T6" fmla="*/ 142 w 215"/>
                <a:gd name="T7" fmla="*/ 19 h 260"/>
                <a:gd name="T8" fmla="*/ 116 w 215"/>
                <a:gd name="T9" fmla="*/ 4 h 260"/>
                <a:gd name="T10" fmla="*/ 91 w 215"/>
                <a:gd name="T11" fmla="*/ 0 h 260"/>
                <a:gd name="T12" fmla="*/ 78 w 215"/>
                <a:gd name="T13" fmla="*/ 2 h 260"/>
                <a:gd name="T14" fmla="*/ 50 w 215"/>
                <a:gd name="T15" fmla="*/ 19 h 260"/>
                <a:gd name="T16" fmla="*/ 34 w 215"/>
                <a:gd name="T17" fmla="*/ 48 h 260"/>
                <a:gd name="T18" fmla="*/ 34 w 215"/>
                <a:gd name="T19" fmla="*/ 57 h 260"/>
                <a:gd name="T20" fmla="*/ 36 w 215"/>
                <a:gd name="T21" fmla="*/ 75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4 h 260"/>
                <a:gd name="T28" fmla="*/ 38 w 215"/>
                <a:gd name="T29" fmla="*/ 130 h 260"/>
                <a:gd name="T30" fmla="*/ 31 w 215"/>
                <a:gd name="T31" fmla="*/ 141 h 260"/>
                <a:gd name="T32" fmla="*/ 20 w 215"/>
                <a:gd name="T33" fmla="*/ 153 h 260"/>
                <a:gd name="T34" fmla="*/ 8 w 215"/>
                <a:gd name="T35" fmla="*/ 167 h 260"/>
                <a:gd name="T36" fmla="*/ 2 w 215"/>
                <a:gd name="T37" fmla="*/ 183 h 260"/>
                <a:gd name="T38" fmla="*/ 2 w 215"/>
                <a:gd name="T39" fmla="*/ 199 h 260"/>
                <a:gd name="T40" fmla="*/ 6 w 215"/>
                <a:gd name="T41" fmla="*/ 216 h 260"/>
                <a:gd name="T42" fmla="*/ 25 w 215"/>
                <a:gd name="T43" fmla="*/ 241 h 260"/>
                <a:gd name="T44" fmla="*/ 52 w 215"/>
                <a:gd name="T45" fmla="*/ 256 h 260"/>
                <a:gd name="T46" fmla="*/ 63 w 215"/>
                <a:gd name="T47" fmla="*/ 259 h 260"/>
                <a:gd name="T48" fmla="*/ 84 w 215"/>
                <a:gd name="T49" fmla="*/ 256 h 260"/>
                <a:gd name="T50" fmla="*/ 105 w 215"/>
                <a:gd name="T51" fmla="*/ 250 h 260"/>
                <a:gd name="T52" fmla="*/ 124 w 215"/>
                <a:gd name="T53" fmla="*/ 241 h 260"/>
                <a:gd name="T54" fmla="*/ 143 w 215"/>
                <a:gd name="T55" fmla="*/ 231 h 260"/>
                <a:gd name="T56" fmla="*/ 150 w 215"/>
                <a:gd name="T57" fmla="*/ 227 h 260"/>
                <a:gd name="T58" fmla="*/ 177 w 215"/>
                <a:gd name="T59" fmla="*/ 215 h 260"/>
                <a:gd name="T60" fmla="*/ 200 w 215"/>
                <a:gd name="T61" fmla="*/ 212 h 260"/>
                <a:gd name="T62" fmla="*/ 214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5"/>
                <a:gd name="T97" fmla="*/ 0 h 260"/>
                <a:gd name="T98" fmla="*/ 215 w 215"/>
                <a:gd name="T99" fmla="*/ 260 h 2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6" name="Freeform 275"/>
            <p:cNvSpPr>
              <a:spLocks noChangeAspect="1"/>
            </p:cNvSpPr>
            <p:nvPr/>
          </p:nvSpPr>
          <p:spPr bwMode="auto">
            <a:xfrm>
              <a:off x="2617" y="2854"/>
              <a:ext cx="215" cy="260"/>
            </a:xfrm>
            <a:custGeom>
              <a:avLst/>
              <a:gdLst>
                <a:gd name="T0" fmla="*/ 214 w 215"/>
                <a:gd name="T1" fmla="*/ 71 h 260"/>
                <a:gd name="T2" fmla="*/ 200 w 215"/>
                <a:gd name="T3" fmla="*/ 68 h 260"/>
                <a:gd name="T4" fmla="*/ 188 w 215"/>
                <a:gd name="T5" fmla="*/ 59 h 260"/>
                <a:gd name="T6" fmla="*/ 177 w 215"/>
                <a:gd name="T7" fmla="*/ 50 h 260"/>
                <a:gd name="T8" fmla="*/ 167 w 215"/>
                <a:gd name="T9" fmla="*/ 42 h 260"/>
                <a:gd name="T10" fmla="*/ 154 w 215"/>
                <a:gd name="T11" fmla="*/ 29 h 260"/>
                <a:gd name="T12" fmla="*/ 154 w 215"/>
                <a:gd name="T13" fmla="*/ 29 h 260"/>
                <a:gd name="T14" fmla="*/ 142 w 215"/>
                <a:gd name="T15" fmla="*/ 19 h 260"/>
                <a:gd name="T16" fmla="*/ 129 w 215"/>
                <a:gd name="T17" fmla="*/ 10 h 260"/>
                <a:gd name="T18" fmla="*/ 116 w 215"/>
                <a:gd name="T19" fmla="*/ 4 h 260"/>
                <a:gd name="T20" fmla="*/ 103 w 215"/>
                <a:gd name="T21" fmla="*/ 2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2 h 260"/>
                <a:gd name="T28" fmla="*/ 63 w 215"/>
                <a:gd name="T29" fmla="*/ 8 h 260"/>
                <a:gd name="T30" fmla="*/ 50 w 215"/>
                <a:gd name="T31" fmla="*/ 19 h 260"/>
                <a:gd name="T32" fmla="*/ 40 w 215"/>
                <a:gd name="T33" fmla="*/ 31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7 h 260"/>
                <a:gd name="T40" fmla="*/ 34 w 215"/>
                <a:gd name="T41" fmla="*/ 68 h 260"/>
                <a:gd name="T42" fmla="*/ 36 w 215"/>
                <a:gd name="T43" fmla="*/ 75 h 260"/>
                <a:gd name="T44" fmla="*/ 38 w 215"/>
                <a:gd name="T45" fmla="*/ 86 h 260"/>
                <a:gd name="T46" fmla="*/ 38 w 215"/>
                <a:gd name="T47" fmla="*/ 94 h 260"/>
                <a:gd name="T48" fmla="*/ 40 w 215"/>
                <a:gd name="T49" fmla="*/ 103 h 260"/>
                <a:gd name="T50" fmla="*/ 40 w 215"/>
                <a:gd name="T51" fmla="*/ 111 h 260"/>
                <a:gd name="T52" fmla="*/ 40 w 215"/>
                <a:gd name="T53" fmla="*/ 118 h 260"/>
                <a:gd name="T54" fmla="*/ 40 w 215"/>
                <a:gd name="T55" fmla="*/ 124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4 h 260"/>
                <a:gd name="T62" fmla="*/ 31 w 215"/>
                <a:gd name="T63" fmla="*/ 141 h 260"/>
                <a:gd name="T64" fmla="*/ 25 w 215"/>
                <a:gd name="T65" fmla="*/ 147 h 260"/>
                <a:gd name="T66" fmla="*/ 20 w 215"/>
                <a:gd name="T67" fmla="*/ 153 h 260"/>
                <a:gd name="T68" fmla="*/ 15 w 215"/>
                <a:gd name="T69" fmla="*/ 160 h 260"/>
                <a:gd name="T70" fmla="*/ 8 w 215"/>
                <a:gd name="T71" fmla="*/ 167 h 260"/>
                <a:gd name="T72" fmla="*/ 4 w 215"/>
                <a:gd name="T73" fmla="*/ 174 h 260"/>
                <a:gd name="T74" fmla="*/ 2 w 215"/>
                <a:gd name="T75" fmla="*/ 183 h 260"/>
                <a:gd name="T76" fmla="*/ 0 w 215"/>
                <a:gd name="T77" fmla="*/ 190 h 260"/>
                <a:gd name="T78" fmla="*/ 2 w 215"/>
                <a:gd name="T79" fmla="*/ 199 h 260"/>
                <a:gd name="T80" fmla="*/ 2 w 215"/>
                <a:gd name="T81" fmla="*/ 199 h 260"/>
                <a:gd name="T82" fmla="*/ 6 w 215"/>
                <a:gd name="T83" fmla="*/ 216 h 260"/>
                <a:gd name="T84" fmla="*/ 15 w 215"/>
                <a:gd name="T85" fmla="*/ 231 h 260"/>
                <a:gd name="T86" fmla="*/ 25 w 215"/>
                <a:gd name="T87" fmla="*/ 241 h 260"/>
                <a:gd name="T88" fmla="*/ 38 w 215"/>
                <a:gd name="T89" fmla="*/ 250 h 260"/>
                <a:gd name="T90" fmla="*/ 52 w 215"/>
                <a:gd name="T91" fmla="*/ 256 h 260"/>
                <a:gd name="T92" fmla="*/ 52 w 215"/>
                <a:gd name="T93" fmla="*/ 256 h 260"/>
                <a:gd name="T94" fmla="*/ 63 w 215"/>
                <a:gd name="T95" fmla="*/ 259 h 260"/>
                <a:gd name="T96" fmla="*/ 71 w 215"/>
                <a:gd name="T97" fmla="*/ 259 h 260"/>
                <a:gd name="T98" fmla="*/ 84 w 215"/>
                <a:gd name="T99" fmla="*/ 256 h 260"/>
                <a:gd name="T100" fmla="*/ 94 w 215"/>
                <a:gd name="T101" fmla="*/ 254 h 260"/>
                <a:gd name="T102" fmla="*/ 105 w 215"/>
                <a:gd name="T103" fmla="*/ 250 h 260"/>
                <a:gd name="T104" fmla="*/ 116 w 215"/>
                <a:gd name="T105" fmla="*/ 245 h 260"/>
                <a:gd name="T106" fmla="*/ 124 w 215"/>
                <a:gd name="T107" fmla="*/ 241 h 260"/>
                <a:gd name="T108" fmla="*/ 135 w 215"/>
                <a:gd name="T109" fmla="*/ 235 h 260"/>
                <a:gd name="T110" fmla="*/ 143 w 215"/>
                <a:gd name="T111" fmla="*/ 231 h 260"/>
                <a:gd name="T112" fmla="*/ 150 w 215"/>
                <a:gd name="T113" fmla="*/ 227 h 260"/>
                <a:gd name="T114" fmla="*/ 150 w 215"/>
                <a:gd name="T115" fmla="*/ 227 h 260"/>
                <a:gd name="T116" fmla="*/ 165 w 215"/>
                <a:gd name="T117" fmla="*/ 218 h 260"/>
                <a:gd name="T118" fmla="*/ 177 w 215"/>
                <a:gd name="T119" fmla="*/ 215 h 260"/>
                <a:gd name="T120" fmla="*/ 190 w 215"/>
                <a:gd name="T121" fmla="*/ 212 h 260"/>
                <a:gd name="T122" fmla="*/ 200 w 215"/>
                <a:gd name="T123" fmla="*/ 212 h 260"/>
                <a:gd name="T124" fmla="*/ 209 w 215"/>
                <a:gd name="T125" fmla="*/ 212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5"/>
                <a:gd name="T190" fmla="*/ 0 h 260"/>
                <a:gd name="T191" fmla="*/ 215 w 215"/>
                <a:gd name="T192" fmla="*/ 260 h 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7" name="Freeform 276"/>
            <p:cNvSpPr>
              <a:spLocks noChangeAspect="1"/>
            </p:cNvSpPr>
            <p:nvPr/>
          </p:nvSpPr>
          <p:spPr bwMode="auto">
            <a:xfrm>
              <a:off x="2617" y="2848"/>
              <a:ext cx="215" cy="260"/>
            </a:xfrm>
            <a:custGeom>
              <a:avLst/>
              <a:gdLst>
                <a:gd name="T0" fmla="*/ 200 w 215"/>
                <a:gd name="T1" fmla="*/ 67 h 260"/>
                <a:gd name="T2" fmla="*/ 177 w 215"/>
                <a:gd name="T3" fmla="*/ 51 h 260"/>
                <a:gd name="T4" fmla="*/ 154 w 215"/>
                <a:gd name="T5" fmla="*/ 28 h 260"/>
                <a:gd name="T6" fmla="*/ 142 w 215"/>
                <a:gd name="T7" fmla="*/ 20 h 260"/>
                <a:gd name="T8" fmla="*/ 116 w 215"/>
                <a:gd name="T9" fmla="*/ 5 h 260"/>
                <a:gd name="T10" fmla="*/ 91 w 215"/>
                <a:gd name="T11" fmla="*/ 0 h 260"/>
                <a:gd name="T12" fmla="*/ 78 w 215"/>
                <a:gd name="T13" fmla="*/ 1 h 260"/>
                <a:gd name="T14" fmla="*/ 50 w 215"/>
                <a:gd name="T15" fmla="*/ 18 h 260"/>
                <a:gd name="T16" fmla="*/ 34 w 215"/>
                <a:gd name="T17" fmla="*/ 48 h 260"/>
                <a:gd name="T18" fmla="*/ 34 w 215"/>
                <a:gd name="T19" fmla="*/ 58 h 260"/>
                <a:gd name="T20" fmla="*/ 36 w 215"/>
                <a:gd name="T21" fmla="*/ 77 h 260"/>
                <a:gd name="T22" fmla="*/ 38 w 215"/>
                <a:gd name="T23" fmla="*/ 94 h 260"/>
                <a:gd name="T24" fmla="*/ 40 w 215"/>
                <a:gd name="T25" fmla="*/ 111 h 260"/>
                <a:gd name="T26" fmla="*/ 40 w 215"/>
                <a:gd name="T27" fmla="*/ 125 h 260"/>
                <a:gd name="T28" fmla="*/ 38 w 215"/>
                <a:gd name="T29" fmla="*/ 130 h 260"/>
                <a:gd name="T30" fmla="*/ 31 w 215"/>
                <a:gd name="T31" fmla="*/ 141 h 260"/>
                <a:gd name="T32" fmla="*/ 20 w 215"/>
                <a:gd name="T33" fmla="*/ 153 h 260"/>
                <a:gd name="T34" fmla="*/ 8 w 215"/>
                <a:gd name="T35" fmla="*/ 168 h 260"/>
                <a:gd name="T36" fmla="*/ 2 w 215"/>
                <a:gd name="T37" fmla="*/ 185 h 260"/>
                <a:gd name="T38" fmla="*/ 2 w 215"/>
                <a:gd name="T39" fmla="*/ 201 h 260"/>
                <a:gd name="T40" fmla="*/ 6 w 215"/>
                <a:gd name="T41" fmla="*/ 219 h 260"/>
                <a:gd name="T42" fmla="*/ 25 w 215"/>
                <a:gd name="T43" fmla="*/ 244 h 260"/>
                <a:gd name="T44" fmla="*/ 52 w 215"/>
                <a:gd name="T45" fmla="*/ 259 h 260"/>
                <a:gd name="T46" fmla="*/ 63 w 215"/>
                <a:gd name="T47" fmla="*/ 259 h 260"/>
                <a:gd name="T48" fmla="*/ 84 w 215"/>
                <a:gd name="T49" fmla="*/ 256 h 260"/>
                <a:gd name="T50" fmla="*/ 105 w 215"/>
                <a:gd name="T51" fmla="*/ 250 h 260"/>
                <a:gd name="T52" fmla="*/ 124 w 215"/>
                <a:gd name="T53" fmla="*/ 242 h 260"/>
                <a:gd name="T54" fmla="*/ 143 w 215"/>
                <a:gd name="T55" fmla="*/ 231 h 260"/>
                <a:gd name="T56" fmla="*/ 150 w 215"/>
                <a:gd name="T57" fmla="*/ 227 h 260"/>
                <a:gd name="T58" fmla="*/ 177 w 215"/>
                <a:gd name="T59" fmla="*/ 217 h 260"/>
                <a:gd name="T60" fmla="*/ 200 w 215"/>
                <a:gd name="T61" fmla="*/ 212 h 260"/>
                <a:gd name="T62" fmla="*/ 214 w 215"/>
                <a:gd name="T63" fmla="*/ 71 h 2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5"/>
                <a:gd name="T97" fmla="*/ 0 h 260"/>
                <a:gd name="T98" fmla="*/ 215 w 215"/>
                <a:gd name="T99" fmla="*/ 260 h 2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8" name="Freeform 277"/>
            <p:cNvSpPr>
              <a:spLocks noChangeAspect="1"/>
            </p:cNvSpPr>
            <p:nvPr/>
          </p:nvSpPr>
          <p:spPr bwMode="auto">
            <a:xfrm>
              <a:off x="2617" y="2848"/>
              <a:ext cx="215" cy="260"/>
            </a:xfrm>
            <a:custGeom>
              <a:avLst/>
              <a:gdLst>
                <a:gd name="T0" fmla="*/ 214 w 215"/>
                <a:gd name="T1" fmla="*/ 71 h 260"/>
                <a:gd name="T2" fmla="*/ 200 w 215"/>
                <a:gd name="T3" fmla="*/ 67 h 260"/>
                <a:gd name="T4" fmla="*/ 188 w 215"/>
                <a:gd name="T5" fmla="*/ 60 h 260"/>
                <a:gd name="T6" fmla="*/ 177 w 215"/>
                <a:gd name="T7" fmla="*/ 51 h 260"/>
                <a:gd name="T8" fmla="*/ 167 w 215"/>
                <a:gd name="T9" fmla="*/ 41 h 260"/>
                <a:gd name="T10" fmla="*/ 154 w 215"/>
                <a:gd name="T11" fmla="*/ 28 h 260"/>
                <a:gd name="T12" fmla="*/ 154 w 215"/>
                <a:gd name="T13" fmla="*/ 28 h 260"/>
                <a:gd name="T14" fmla="*/ 142 w 215"/>
                <a:gd name="T15" fmla="*/ 20 h 260"/>
                <a:gd name="T16" fmla="*/ 129 w 215"/>
                <a:gd name="T17" fmla="*/ 12 h 260"/>
                <a:gd name="T18" fmla="*/ 116 w 215"/>
                <a:gd name="T19" fmla="*/ 5 h 260"/>
                <a:gd name="T20" fmla="*/ 103 w 215"/>
                <a:gd name="T21" fmla="*/ 1 h 260"/>
                <a:gd name="T22" fmla="*/ 91 w 215"/>
                <a:gd name="T23" fmla="*/ 0 h 260"/>
                <a:gd name="T24" fmla="*/ 91 w 215"/>
                <a:gd name="T25" fmla="*/ 0 h 260"/>
                <a:gd name="T26" fmla="*/ 78 w 215"/>
                <a:gd name="T27" fmla="*/ 1 h 260"/>
                <a:gd name="T28" fmla="*/ 63 w 215"/>
                <a:gd name="T29" fmla="*/ 7 h 260"/>
                <a:gd name="T30" fmla="*/ 50 w 215"/>
                <a:gd name="T31" fmla="*/ 18 h 260"/>
                <a:gd name="T32" fmla="*/ 40 w 215"/>
                <a:gd name="T33" fmla="*/ 33 h 260"/>
                <a:gd name="T34" fmla="*/ 34 w 215"/>
                <a:gd name="T35" fmla="*/ 48 h 260"/>
                <a:gd name="T36" fmla="*/ 34 w 215"/>
                <a:gd name="T37" fmla="*/ 48 h 260"/>
                <a:gd name="T38" fmla="*/ 34 w 215"/>
                <a:gd name="T39" fmla="*/ 58 h 260"/>
                <a:gd name="T40" fmla="*/ 34 w 215"/>
                <a:gd name="T41" fmla="*/ 67 h 260"/>
                <a:gd name="T42" fmla="*/ 36 w 215"/>
                <a:gd name="T43" fmla="*/ 77 h 260"/>
                <a:gd name="T44" fmla="*/ 38 w 215"/>
                <a:gd name="T45" fmla="*/ 85 h 260"/>
                <a:gd name="T46" fmla="*/ 38 w 215"/>
                <a:gd name="T47" fmla="*/ 94 h 260"/>
                <a:gd name="T48" fmla="*/ 40 w 215"/>
                <a:gd name="T49" fmla="*/ 102 h 260"/>
                <a:gd name="T50" fmla="*/ 40 w 215"/>
                <a:gd name="T51" fmla="*/ 111 h 260"/>
                <a:gd name="T52" fmla="*/ 40 w 215"/>
                <a:gd name="T53" fmla="*/ 120 h 260"/>
                <a:gd name="T54" fmla="*/ 40 w 215"/>
                <a:gd name="T55" fmla="*/ 125 h 260"/>
                <a:gd name="T56" fmla="*/ 38 w 215"/>
                <a:gd name="T57" fmla="*/ 130 h 260"/>
                <a:gd name="T58" fmla="*/ 38 w 215"/>
                <a:gd name="T59" fmla="*/ 130 h 260"/>
                <a:gd name="T60" fmla="*/ 36 w 215"/>
                <a:gd name="T61" fmla="*/ 136 h 260"/>
                <a:gd name="T62" fmla="*/ 31 w 215"/>
                <a:gd name="T63" fmla="*/ 141 h 260"/>
                <a:gd name="T64" fmla="*/ 25 w 215"/>
                <a:gd name="T65" fmla="*/ 147 h 260"/>
                <a:gd name="T66" fmla="*/ 20 w 215"/>
                <a:gd name="T67" fmla="*/ 153 h 260"/>
                <a:gd name="T68" fmla="*/ 15 w 215"/>
                <a:gd name="T69" fmla="*/ 159 h 260"/>
                <a:gd name="T70" fmla="*/ 8 w 215"/>
                <a:gd name="T71" fmla="*/ 168 h 260"/>
                <a:gd name="T72" fmla="*/ 4 w 215"/>
                <a:gd name="T73" fmla="*/ 176 h 260"/>
                <a:gd name="T74" fmla="*/ 2 w 215"/>
                <a:gd name="T75" fmla="*/ 185 h 260"/>
                <a:gd name="T76" fmla="*/ 0 w 215"/>
                <a:gd name="T77" fmla="*/ 193 h 260"/>
                <a:gd name="T78" fmla="*/ 2 w 215"/>
                <a:gd name="T79" fmla="*/ 201 h 260"/>
                <a:gd name="T80" fmla="*/ 2 w 215"/>
                <a:gd name="T81" fmla="*/ 201 h 260"/>
                <a:gd name="T82" fmla="*/ 6 w 215"/>
                <a:gd name="T83" fmla="*/ 219 h 260"/>
                <a:gd name="T84" fmla="*/ 15 w 215"/>
                <a:gd name="T85" fmla="*/ 231 h 260"/>
                <a:gd name="T86" fmla="*/ 25 w 215"/>
                <a:gd name="T87" fmla="*/ 244 h 260"/>
                <a:gd name="T88" fmla="*/ 38 w 215"/>
                <a:gd name="T89" fmla="*/ 252 h 260"/>
                <a:gd name="T90" fmla="*/ 52 w 215"/>
                <a:gd name="T91" fmla="*/ 259 h 260"/>
                <a:gd name="T92" fmla="*/ 52 w 215"/>
                <a:gd name="T93" fmla="*/ 259 h 260"/>
                <a:gd name="T94" fmla="*/ 63 w 215"/>
                <a:gd name="T95" fmla="*/ 259 h 260"/>
                <a:gd name="T96" fmla="*/ 71 w 215"/>
                <a:gd name="T97" fmla="*/ 259 h 260"/>
                <a:gd name="T98" fmla="*/ 84 w 215"/>
                <a:gd name="T99" fmla="*/ 256 h 260"/>
                <a:gd name="T100" fmla="*/ 94 w 215"/>
                <a:gd name="T101" fmla="*/ 254 h 260"/>
                <a:gd name="T102" fmla="*/ 105 w 215"/>
                <a:gd name="T103" fmla="*/ 250 h 260"/>
                <a:gd name="T104" fmla="*/ 116 w 215"/>
                <a:gd name="T105" fmla="*/ 246 h 260"/>
                <a:gd name="T106" fmla="*/ 124 w 215"/>
                <a:gd name="T107" fmla="*/ 242 h 260"/>
                <a:gd name="T108" fmla="*/ 135 w 215"/>
                <a:gd name="T109" fmla="*/ 238 h 260"/>
                <a:gd name="T110" fmla="*/ 143 w 215"/>
                <a:gd name="T111" fmla="*/ 231 h 260"/>
                <a:gd name="T112" fmla="*/ 150 w 215"/>
                <a:gd name="T113" fmla="*/ 227 h 260"/>
                <a:gd name="T114" fmla="*/ 150 w 215"/>
                <a:gd name="T115" fmla="*/ 227 h 260"/>
                <a:gd name="T116" fmla="*/ 165 w 215"/>
                <a:gd name="T117" fmla="*/ 221 h 260"/>
                <a:gd name="T118" fmla="*/ 177 w 215"/>
                <a:gd name="T119" fmla="*/ 217 h 260"/>
                <a:gd name="T120" fmla="*/ 190 w 215"/>
                <a:gd name="T121" fmla="*/ 214 h 260"/>
                <a:gd name="T122" fmla="*/ 200 w 215"/>
                <a:gd name="T123" fmla="*/ 212 h 260"/>
                <a:gd name="T124" fmla="*/ 209 w 215"/>
                <a:gd name="T125" fmla="*/ 212 h 26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15"/>
                <a:gd name="T190" fmla="*/ 0 h 260"/>
                <a:gd name="T191" fmla="*/ 215 w 215"/>
                <a:gd name="T192" fmla="*/ 260 h 26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9" name="Freeform 278"/>
            <p:cNvSpPr>
              <a:spLocks noChangeAspect="1"/>
            </p:cNvSpPr>
            <p:nvPr/>
          </p:nvSpPr>
          <p:spPr bwMode="auto">
            <a:xfrm>
              <a:off x="2800" y="2899"/>
              <a:ext cx="77" cy="195"/>
            </a:xfrm>
            <a:custGeom>
              <a:avLst/>
              <a:gdLst>
                <a:gd name="T0" fmla="*/ 73 w 77"/>
                <a:gd name="T1" fmla="*/ 60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51 h 195"/>
                <a:gd name="T24" fmla="*/ 14 w 77"/>
                <a:gd name="T25" fmla="*/ 51 h 195"/>
                <a:gd name="T26" fmla="*/ 12 w 77"/>
                <a:gd name="T27" fmla="*/ 67 h 195"/>
                <a:gd name="T28" fmla="*/ 11 w 77"/>
                <a:gd name="T29" fmla="*/ 79 h 195"/>
                <a:gd name="T30" fmla="*/ 8 w 77"/>
                <a:gd name="T31" fmla="*/ 92 h 195"/>
                <a:gd name="T32" fmla="*/ 6 w 77"/>
                <a:gd name="T33" fmla="*/ 102 h 195"/>
                <a:gd name="T34" fmla="*/ 2 w 77"/>
                <a:gd name="T35" fmla="*/ 111 h 195"/>
                <a:gd name="T36" fmla="*/ 2 w 77"/>
                <a:gd name="T37" fmla="*/ 111 h 195"/>
                <a:gd name="T38" fmla="*/ 2 w 77"/>
                <a:gd name="T39" fmla="*/ 117 h 195"/>
                <a:gd name="T40" fmla="*/ 2 w 77"/>
                <a:gd name="T41" fmla="*/ 123 h 195"/>
                <a:gd name="T42" fmla="*/ 0 w 77"/>
                <a:gd name="T43" fmla="*/ 134 h 195"/>
                <a:gd name="T44" fmla="*/ 0 w 77"/>
                <a:gd name="T45" fmla="*/ 143 h 195"/>
                <a:gd name="T46" fmla="*/ 2 w 77"/>
                <a:gd name="T47" fmla="*/ 151 h 195"/>
                <a:gd name="T48" fmla="*/ 2 w 77"/>
                <a:gd name="T49" fmla="*/ 162 h 195"/>
                <a:gd name="T50" fmla="*/ 6 w 77"/>
                <a:gd name="T51" fmla="*/ 170 h 195"/>
                <a:gd name="T52" fmla="*/ 8 w 77"/>
                <a:gd name="T53" fmla="*/ 178 h 195"/>
                <a:gd name="T54" fmla="*/ 12 w 77"/>
                <a:gd name="T55" fmla="*/ 185 h 195"/>
                <a:gd name="T56" fmla="*/ 16 w 77"/>
                <a:gd name="T57" fmla="*/ 191 h 195"/>
                <a:gd name="T58" fmla="*/ 16 w 77"/>
                <a:gd name="T59" fmla="*/ 191 h 195"/>
                <a:gd name="T60" fmla="*/ 29 w 77"/>
                <a:gd name="T61" fmla="*/ 194 h 195"/>
                <a:gd name="T62" fmla="*/ 41 w 77"/>
                <a:gd name="T63" fmla="*/ 191 h 195"/>
                <a:gd name="T64" fmla="*/ 55 w 77"/>
                <a:gd name="T65" fmla="*/ 185 h 195"/>
                <a:gd name="T66" fmla="*/ 64 w 77"/>
                <a:gd name="T67" fmla="*/ 176 h 195"/>
                <a:gd name="T68" fmla="*/ 69 w 77"/>
                <a:gd name="T69" fmla="*/ 164 h 195"/>
                <a:gd name="T70" fmla="*/ 69 w 77"/>
                <a:gd name="T71" fmla="*/ 164 h 195"/>
                <a:gd name="T72" fmla="*/ 71 w 77"/>
                <a:gd name="T73" fmla="*/ 155 h 195"/>
                <a:gd name="T74" fmla="*/ 71 w 77"/>
                <a:gd name="T75" fmla="*/ 146 h 195"/>
                <a:gd name="T76" fmla="*/ 71 w 77"/>
                <a:gd name="T77" fmla="*/ 134 h 195"/>
                <a:gd name="T78" fmla="*/ 73 w 77"/>
                <a:gd name="T79" fmla="*/ 122 h 195"/>
                <a:gd name="T80" fmla="*/ 73 w 77"/>
                <a:gd name="T81" fmla="*/ 109 h 195"/>
                <a:gd name="T82" fmla="*/ 76 w 77"/>
                <a:gd name="T83" fmla="*/ 97 h 195"/>
                <a:gd name="T84" fmla="*/ 76 w 77"/>
                <a:gd name="T85" fmla="*/ 85 h 195"/>
                <a:gd name="T86" fmla="*/ 76 w 77"/>
                <a:gd name="T87" fmla="*/ 74 h 195"/>
                <a:gd name="T88" fmla="*/ 73 w 77"/>
                <a:gd name="T89" fmla="*/ 67 h 195"/>
                <a:gd name="T90" fmla="*/ 73 w 77"/>
                <a:gd name="T91" fmla="*/ 60 h 195"/>
                <a:gd name="T92" fmla="*/ 73 w 77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7"/>
                <a:gd name="T142" fmla="*/ 0 h 195"/>
                <a:gd name="T143" fmla="*/ 77 w 77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3B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0" name="Freeform 279"/>
            <p:cNvSpPr>
              <a:spLocks noChangeAspect="1"/>
            </p:cNvSpPr>
            <p:nvPr/>
          </p:nvSpPr>
          <p:spPr bwMode="auto">
            <a:xfrm>
              <a:off x="2800" y="2899"/>
              <a:ext cx="77" cy="195"/>
            </a:xfrm>
            <a:custGeom>
              <a:avLst/>
              <a:gdLst>
                <a:gd name="T0" fmla="*/ 73 w 77"/>
                <a:gd name="T1" fmla="*/ 60 h 195"/>
                <a:gd name="T2" fmla="*/ 71 w 77"/>
                <a:gd name="T3" fmla="*/ 48 h 195"/>
                <a:gd name="T4" fmla="*/ 67 w 77"/>
                <a:gd name="T5" fmla="*/ 30 h 195"/>
                <a:gd name="T6" fmla="*/ 62 w 77"/>
                <a:gd name="T7" fmla="*/ 16 h 195"/>
                <a:gd name="T8" fmla="*/ 57 w 77"/>
                <a:gd name="T9" fmla="*/ 5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3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7 h 195"/>
                <a:gd name="T22" fmla="*/ 14 w 77"/>
                <a:gd name="T23" fmla="*/ 51 h 195"/>
                <a:gd name="T24" fmla="*/ 14 w 77"/>
                <a:gd name="T25" fmla="*/ 51 h 195"/>
                <a:gd name="T26" fmla="*/ 12 w 77"/>
                <a:gd name="T27" fmla="*/ 67 h 195"/>
                <a:gd name="T28" fmla="*/ 11 w 77"/>
                <a:gd name="T29" fmla="*/ 79 h 195"/>
                <a:gd name="T30" fmla="*/ 8 w 77"/>
                <a:gd name="T31" fmla="*/ 92 h 195"/>
                <a:gd name="T32" fmla="*/ 6 w 77"/>
                <a:gd name="T33" fmla="*/ 102 h 195"/>
                <a:gd name="T34" fmla="*/ 2 w 77"/>
                <a:gd name="T35" fmla="*/ 111 h 195"/>
                <a:gd name="T36" fmla="*/ 2 w 77"/>
                <a:gd name="T37" fmla="*/ 111 h 195"/>
                <a:gd name="T38" fmla="*/ 2 w 77"/>
                <a:gd name="T39" fmla="*/ 117 h 195"/>
                <a:gd name="T40" fmla="*/ 2 w 77"/>
                <a:gd name="T41" fmla="*/ 123 h 195"/>
                <a:gd name="T42" fmla="*/ 0 w 77"/>
                <a:gd name="T43" fmla="*/ 134 h 195"/>
                <a:gd name="T44" fmla="*/ 0 w 77"/>
                <a:gd name="T45" fmla="*/ 143 h 195"/>
                <a:gd name="T46" fmla="*/ 2 w 77"/>
                <a:gd name="T47" fmla="*/ 151 h 195"/>
                <a:gd name="T48" fmla="*/ 2 w 77"/>
                <a:gd name="T49" fmla="*/ 162 h 195"/>
                <a:gd name="T50" fmla="*/ 6 w 77"/>
                <a:gd name="T51" fmla="*/ 170 h 195"/>
                <a:gd name="T52" fmla="*/ 8 w 77"/>
                <a:gd name="T53" fmla="*/ 178 h 195"/>
                <a:gd name="T54" fmla="*/ 12 w 77"/>
                <a:gd name="T55" fmla="*/ 185 h 195"/>
                <a:gd name="T56" fmla="*/ 16 w 77"/>
                <a:gd name="T57" fmla="*/ 191 h 195"/>
                <a:gd name="T58" fmla="*/ 16 w 77"/>
                <a:gd name="T59" fmla="*/ 191 h 195"/>
                <a:gd name="T60" fmla="*/ 29 w 77"/>
                <a:gd name="T61" fmla="*/ 194 h 195"/>
                <a:gd name="T62" fmla="*/ 41 w 77"/>
                <a:gd name="T63" fmla="*/ 191 h 195"/>
                <a:gd name="T64" fmla="*/ 55 w 77"/>
                <a:gd name="T65" fmla="*/ 185 h 195"/>
                <a:gd name="T66" fmla="*/ 64 w 77"/>
                <a:gd name="T67" fmla="*/ 176 h 195"/>
                <a:gd name="T68" fmla="*/ 69 w 77"/>
                <a:gd name="T69" fmla="*/ 164 h 195"/>
                <a:gd name="T70" fmla="*/ 69 w 77"/>
                <a:gd name="T71" fmla="*/ 164 h 195"/>
                <a:gd name="T72" fmla="*/ 71 w 77"/>
                <a:gd name="T73" fmla="*/ 155 h 195"/>
                <a:gd name="T74" fmla="*/ 71 w 77"/>
                <a:gd name="T75" fmla="*/ 146 h 195"/>
                <a:gd name="T76" fmla="*/ 71 w 77"/>
                <a:gd name="T77" fmla="*/ 134 h 195"/>
                <a:gd name="T78" fmla="*/ 73 w 77"/>
                <a:gd name="T79" fmla="*/ 122 h 195"/>
                <a:gd name="T80" fmla="*/ 73 w 77"/>
                <a:gd name="T81" fmla="*/ 109 h 195"/>
                <a:gd name="T82" fmla="*/ 76 w 77"/>
                <a:gd name="T83" fmla="*/ 97 h 195"/>
                <a:gd name="T84" fmla="*/ 76 w 77"/>
                <a:gd name="T85" fmla="*/ 85 h 195"/>
                <a:gd name="T86" fmla="*/ 76 w 77"/>
                <a:gd name="T87" fmla="*/ 74 h 195"/>
                <a:gd name="T88" fmla="*/ 73 w 77"/>
                <a:gd name="T89" fmla="*/ 67 h 195"/>
                <a:gd name="T90" fmla="*/ 73 w 77"/>
                <a:gd name="T91" fmla="*/ 60 h 195"/>
                <a:gd name="T92" fmla="*/ 73 w 77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7"/>
                <a:gd name="T142" fmla="*/ 0 h 195"/>
                <a:gd name="T143" fmla="*/ 77 w 77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>
              <a:solidFill>
                <a:srgbClr val="3B595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1" name="Freeform 280"/>
            <p:cNvSpPr>
              <a:spLocks noChangeAspect="1"/>
            </p:cNvSpPr>
            <p:nvPr/>
          </p:nvSpPr>
          <p:spPr bwMode="auto">
            <a:xfrm>
              <a:off x="2800" y="2890"/>
              <a:ext cx="77" cy="195"/>
            </a:xfrm>
            <a:custGeom>
              <a:avLst/>
              <a:gdLst>
                <a:gd name="T0" fmla="*/ 73 w 77"/>
                <a:gd name="T1" fmla="*/ 60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52 h 195"/>
                <a:gd name="T24" fmla="*/ 14 w 77"/>
                <a:gd name="T25" fmla="*/ 52 h 195"/>
                <a:gd name="T26" fmla="*/ 12 w 77"/>
                <a:gd name="T27" fmla="*/ 65 h 195"/>
                <a:gd name="T28" fmla="*/ 11 w 77"/>
                <a:gd name="T29" fmla="*/ 80 h 195"/>
                <a:gd name="T30" fmla="*/ 8 w 77"/>
                <a:gd name="T31" fmla="*/ 90 h 195"/>
                <a:gd name="T32" fmla="*/ 6 w 77"/>
                <a:gd name="T33" fmla="*/ 101 h 195"/>
                <a:gd name="T34" fmla="*/ 2 w 77"/>
                <a:gd name="T35" fmla="*/ 111 h 195"/>
                <a:gd name="T36" fmla="*/ 2 w 77"/>
                <a:gd name="T37" fmla="*/ 111 h 195"/>
                <a:gd name="T38" fmla="*/ 2 w 77"/>
                <a:gd name="T39" fmla="*/ 117 h 195"/>
                <a:gd name="T40" fmla="*/ 2 w 77"/>
                <a:gd name="T41" fmla="*/ 124 h 195"/>
                <a:gd name="T42" fmla="*/ 0 w 77"/>
                <a:gd name="T43" fmla="*/ 132 h 195"/>
                <a:gd name="T44" fmla="*/ 0 w 77"/>
                <a:gd name="T45" fmla="*/ 143 h 195"/>
                <a:gd name="T46" fmla="*/ 2 w 77"/>
                <a:gd name="T47" fmla="*/ 152 h 195"/>
                <a:gd name="T48" fmla="*/ 2 w 77"/>
                <a:gd name="T49" fmla="*/ 162 h 195"/>
                <a:gd name="T50" fmla="*/ 6 w 77"/>
                <a:gd name="T51" fmla="*/ 170 h 195"/>
                <a:gd name="T52" fmla="*/ 8 w 77"/>
                <a:gd name="T53" fmla="*/ 179 h 195"/>
                <a:gd name="T54" fmla="*/ 12 w 77"/>
                <a:gd name="T55" fmla="*/ 185 h 195"/>
                <a:gd name="T56" fmla="*/ 16 w 77"/>
                <a:gd name="T57" fmla="*/ 189 h 195"/>
                <a:gd name="T58" fmla="*/ 16 w 77"/>
                <a:gd name="T59" fmla="*/ 189 h 195"/>
                <a:gd name="T60" fmla="*/ 29 w 77"/>
                <a:gd name="T61" fmla="*/ 194 h 195"/>
                <a:gd name="T62" fmla="*/ 41 w 77"/>
                <a:gd name="T63" fmla="*/ 191 h 195"/>
                <a:gd name="T64" fmla="*/ 55 w 77"/>
                <a:gd name="T65" fmla="*/ 185 h 195"/>
                <a:gd name="T66" fmla="*/ 64 w 77"/>
                <a:gd name="T67" fmla="*/ 177 h 195"/>
                <a:gd name="T68" fmla="*/ 69 w 77"/>
                <a:gd name="T69" fmla="*/ 164 h 195"/>
                <a:gd name="T70" fmla="*/ 69 w 77"/>
                <a:gd name="T71" fmla="*/ 164 h 195"/>
                <a:gd name="T72" fmla="*/ 71 w 77"/>
                <a:gd name="T73" fmla="*/ 155 h 195"/>
                <a:gd name="T74" fmla="*/ 71 w 77"/>
                <a:gd name="T75" fmla="*/ 145 h 195"/>
                <a:gd name="T76" fmla="*/ 71 w 77"/>
                <a:gd name="T77" fmla="*/ 134 h 195"/>
                <a:gd name="T78" fmla="*/ 73 w 77"/>
                <a:gd name="T79" fmla="*/ 122 h 195"/>
                <a:gd name="T80" fmla="*/ 73 w 77"/>
                <a:gd name="T81" fmla="*/ 109 h 195"/>
                <a:gd name="T82" fmla="*/ 76 w 77"/>
                <a:gd name="T83" fmla="*/ 97 h 195"/>
                <a:gd name="T84" fmla="*/ 76 w 77"/>
                <a:gd name="T85" fmla="*/ 85 h 195"/>
                <a:gd name="T86" fmla="*/ 76 w 77"/>
                <a:gd name="T87" fmla="*/ 76 h 195"/>
                <a:gd name="T88" fmla="*/ 73 w 77"/>
                <a:gd name="T89" fmla="*/ 67 h 195"/>
                <a:gd name="T90" fmla="*/ 73 w 77"/>
                <a:gd name="T91" fmla="*/ 60 h 195"/>
                <a:gd name="T92" fmla="*/ 73 w 77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7"/>
                <a:gd name="T142" fmla="*/ 0 h 195"/>
                <a:gd name="T143" fmla="*/ 77 w 77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2" name="Freeform 281"/>
            <p:cNvSpPr>
              <a:spLocks noChangeAspect="1"/>
            </p:cNvSpPr>
            <p:nvPr/>
          </p:nvSpPr>
          <p:spPr bwMode="auto">
            <a:xfrm>
              <a:off x="2800" y="2890"/>
              <a:ext cx="77" cy="195"/>
            </a:xfrm>
            <a:custGeom>
              <a:avLst/>
              <a:gdLst>
                <a:gd name="T0" fmla="*/ 73 w 77"/>
                <a:gd name="T1" fmla="*/ 60 h 195"/>
                <a:gd name="T2" fmla="*/ 71 w 77"/>
                <a:gd name="T3" fmla="*/ 48 h 195"/>
                <a:gd name="T4" fmla="*/ 67 w 77"/>
                <a:gd name="T5" fmla="*/ 31 h 195"/>
                <a:gd name="T6" fmla="*/ 62 w 77"/>
                <a:gd name="T7" fmla="*/ 14 h 195"/>
                <a:gd name="T8" fmla="*/ 57 w 77"/>
                <a:gd name="T9" fmla="*/ 4 h 195"/>
                <a:gd name="T10" fmla="*/ 46 w 77"/>
                <a:gd name="T11" fmla="*/ 0 h 195"/>
                <a:gd name="T12" fmla="*/ 46 w 77"/>
                <a:gd name="T13" fmla="*/ 0 h 195"/>
                <a:gd name="T14" fmla="*/ 36 w 77"/>
                <a:gd name="T15" fmla="*/ 2 h 195"/>
                <a:gd name="T16" fmla="*/ 27 w 77"/>
                <a:gd name="T17" fmla="*/ 9 h 195"/>
                <a:gd name="T18" fmla="*/ 18 w 77"/>
                <a:gd name="T19" fmla="*/ 23 h 195"/>
                <a:gd name="T20" fmla="*/ 14 w 77"/>
                <a:gd name="T21" fmla="*/ 35 h 195"/>
                <a:gd name="T22" fmla="*/ 14 w 77"/>
                <a:gd name="T23" fmla="*/ 52 h 195"/>
                <a:gd name="T24" fmla="*/ 14 w 77"/>
                <a:gd name="T25" fmla="*/ 52 h 195"/>
                <a:gd name="T26" fmla="*/ 12 w 77"/>
                <a:gd name="T27" fmla="*/ 65 h 195"/>
                <a:gd name="T28" fmla="*/ 11 w 77"/>
                <a:gd name="T29" fmla="*/ 80 h 195"/>
                <a:gd name="T30" fmla="*/ 8 w 77"/>
                <a:gd name="T31" fmla="*/ 90 h 195"/>
                <a:gd name="T32" fmla="*/ 6 w 77"/>
                <a:gd name="T33" fmla="*/ 101 h 195"/>
                <a:gd name="T34" fmla="*/ 2 w 77"/>
                <a:gd name="T35" fmla="*/ 111 h 195"/>
                <a:gd name="T36" fmla="*/ 2 w 77"/>
                <a:gd name="T37" fmla="*/ 111 h 195"/>
                <a:gd name="T38" fmla="*/ 2 w 77"/>
                <a:gd name="T39" fmla="*/ 117 h 195"/>
                <a:gd name="T40" fmla="*/ 2 w 77"/>
                <a:gd name="T41" fmla="*/ 124 h 195"/>
                <a:gd name="T42" fmla="*/ 0 w 77"/>
                <a:gd name="T43" fmla="*/ 132 h 195"/>
                <a:gd name="T44" fmla="*/ 0 w 77"/>
                <a:gd name="T45" fmla="*/ 143 h 195"/>
                <a:gd name="T46" fmla="*/ 2 w 77"/>
                <a:gd name="T47" fmla="*/ 152 h 195"/>
                <a:gd name="T48" fmla="*/ 2 w 77"/>
                <a:gd name="T49" fmla="*/ 162 h 195"/>
                <a:gd name="T50" fmla="*/ 6 w 77"/>
                <a:gd name="T51" fmla="*/ 170 h 195"/>
                <a:gd name="T52" fmla="*/ 8 w 77"/>
                <a:gd name="T53" fmla="*/ 179 h 195"/>
                <a:gd name="T54" fmla="*/ 12 w 77"/>
                <a:gd name="T55" fmla="*/ 185 h 195"/>
                <a:gd name="T56" fmla="*/ 16 w 77"/>
                <a:gd name="T57" fmla="*/ 189 h 195"/>
                <a:gd name="T58" fmla="*/ 16 w 77"/>
                <a:gd name="T59" fmla="*/ 189 h 195"/>
                <a:gd name="T60" fmla="*/ 29 w 77"/>
                <a:gd name="T61" fmla="*/ 194 h 195"/>
                <a:gd name="T62" fmla="*/ 41 w 77"/>
                <a:gd name="T63" fmla="*/ 191 h 195"/>
                <a:gd name="T64" fmla="*/ 55 w 77"/>
                <a:gd name="T65" fmla="*/ 185 h 195"/>
                <a:gd name="T66" fmla="*/ 64 w 77"/>
                <a:gd name="T67" fmla="*/ 177 h 195"/>
                <a:gd name="T68" fmla="*/ 69 w 77"/>
                <a:gd name="T69" fmla="*/ 164 h 195"/>
                <a:gd name="T70" fmla="*/ 69 w 77"/>
                <a:gd name="T71" fmla="*/ 164 h 195"/>
                <a:gd name="T72" fmla="*/ 71 w 77"/>
                <a:gd name="T73" fmla="*/ 155 h 195"/>
                <a:gd name="T74" fmla="*/ 71 w 77"/>
                <a:gd name="T75" fmla="*/ 145 h 195"/>
                <a:gd name="T76" fmla="*/ 71 w 77"/>
                <a:gd name="T77" fmla="*/ 134 h 195"/>
                <a:gd name="T78" fmla="*/ 73 w 77"/>
                <a:gd name="T79" fmla="*/ 122 h 195"/>
                <a:gd name="T80" fmla="*/ 73 w 77"/>
                <a:gd name="T81" fmla="*/ 109 h 195"/>
                <a:gd name="T82" fmla="*/ 76 w 77"/>
                <a:gd name="T83" fmla="*/ 97 h 195"/>
                <a:gd name="T84" fmla="*/ 76 w 77"/>
                <a:gd name="T85" fmla="*/ 85 h 195"/>
                <a:gd name="T86" fmla="*/ 76 w 77"/>
                <a:gd name="T87" fmla="*/ 76 h 195"/>
                <a:gd name="T88" fmla="*/ 73 w 77"/>
                <a:gd name="T89" fmla="*/ 67 h 195"/>
                <a:gd name="T90" fmla="*/ 73 w 77"/>
                <a:gd name="T91" fmla="*/ 60 h 195"/>
                <a:gd name="T92" fmla="*/ 73 w 77"/>
                <a:gd name="T93" fmla="*/ 60 h 19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7"/>
                <a:gd name="T142" fmla="*/ 0 h 195"/>
                <a:gd name="T143" fmla="*/ 77 w 77"/>
                <a:gd name="T144" fmla="*/ 195 h 19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3" name="Freeform 282"/>
            <p:cNvSpPr>
              <a:spLocks noChangeAspect="1"/>
            </p:cNvSpPr>
            <p:nvPr/>
          </p:nvSpPr>
          <p:spPr bwMode="auto">
            <a:xfrm>
              <a:off x="2701" y="2918"/>
              <a:ext cx="100" cy="110"/>
            </a:xfrm>
            <a:custGeom>
              <a:avLst/>
              <a:gdLst>
                <a:gd name="T0" fmla="*/ 99 w 100"/>
                <a:gd name="T1" fmla="*/ 56 h 110"/>
                <a:gd name="T2" fmla="*/ 90 w 100"/>
                <a:gd name="T3" fmla="*/ 50 h 110"/>
                <a:gd name="T4" fmla="*/ 78 w 100"/>
                <a:gd name="T5" fmla="*/ 37 h 110"/>
                <a:gd name="T6" fmla="*/ 64 w 100"/>
                <a:gd name="T7" fmla="*/ 27 h 110"/>
                <a:gd name="T8" fmla="*/ 52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50 w 100"/>
                <a:gd name="T55" fmla="*/ 101 h 110"/>
                <a:gd name="T56" fmla="*/ 58 w 100"/>
                <a:gd name="T57" fmla="*/ 94 h 110"/>
                <a:gd name="T58" fmla="*/ 64 w 100"/>
                <a:gd name="T59" fmla="*/ 88 h 110"/>
                <a:gd name="T60" fmla="*/ 64 w 100"/>
                <a:gd name="T61" fmla="*/ 88 h 110"/>
                <a:gd name="T62" fmla="*/ 71 w 100"/>
                <a:gd name="T63" fmla="*/ 79 h 110"/>
                <a:gd name="T64" fmla="*/ 82 w 100"/>
                <a:gd name="T65" fmla="*/ 73 h 110"/>
                <a:gd name="T66" fmla="*/ 90 w 100"/>
                <a:gd name="T67" fmla="*/ 64 h 110"/>
                <a:gd name="T68" fmla="*/ 96 w 100"/>
                <a:gd name="T69" fmla="*/ 58 h 110"/>
                <a:gd name="T70" fmla="*/ 99 w 100"/>
                <a:gd name="T71" fmla="*/ 56 h 110"/>
                <a:gd name="T72" fmla="*/ 99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10"/>
                <a:gd name="T113" fmla="*/ 100 w 100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4" name="Freeform 283"/>
            <p:cNvSpPr>
              <a:spLocks noChangeAspect="1"/>
            </p:cNvSpPr>
            <p:nvPr/>
          </p:nvSpPr>
          <p:spPr bwMode="auto">
            <a:xfrm>
              <a:off x="2701" y="2918"/>
              <a:ext cx="100" cy="110"/>
            </a:xfrm>
            <a:custGeom>
              <a:avLst/>
              <a:gdLst>
                <a:gd name="T0" fmla="*/ 99 w 100"/>
                <a:gd name="T1" fmla="*/ 56 h 110"/>
                <a:gd name="T2" fmla="*/ 90 w 100"/>
                <a:gd name="T3" fmla="*/ 50 h 110"/>
                <a:gd name="T4" fmla="*/ 78 w 100"/>
                <a:gd name="T5" fmla="*/ 37 h 110"/>
                <a:gd name="T6" fmla="*/ 64 w 100"/>
                <a:gd name="T7" fmla="*/ 27 h 110"/>
                <a:gd name="T8" fmla="*/ 52 w 100"/>
                <a:gd name="T9" fmla="*/ 16 h 110"/>
                <a:gd name="T10" fmla="*/ 44 w 100"/>
                <a:gd name="T11" fmla="*/ 5 h 110"/>
                <a:gd name="T12" fmla="*/ 44 w 100"/>
                <a:gd name="T13" fmla="*/ 5 h 110"/>
                <a:gd name="T14" fmla="*/ 33 w 100"/>
                <a:gd name="T15" fmla="*/ 0 h 110"/>
                <a:gd name="T16" fmla="*/ 23 w 100"/>
                <a:gd name="T17" fmla="*/ 0 h 110"/>
                <a:gd name="T18" fmla="*/ 9 w 100"/>
                <a:gd name="T19" fmla="*/ 4 h 110"/>
                <a:gd name="T20" fmla="*/ 4 w 100"/>
                <a:gd name="T21" fmla="*/ 12 h 110"/>
                <a:gd name="T22" fmla="*/ 2 w 100"/>
                <a:gd name="T23" fmla="*/ 25 h 110"/>
                <a:gd name="T24" fmla="*/ 2 w 100"/>
                <a:gd name="T25" fmla="*/ 25 h 110"/>
                <a:gd name="T26" fmla="*/ 4 w 100"/>
                <a:gd name="T27" fmla="*/ 35 h 110"/>
                <a:gd name="T28" fmla="*/ 6 w 100"/>
                <a:gd name="T29" fmla="*/ 46 h 110"/>
                <a:gd name="T30" fmla="*/ 6 w 100"/>
                <a:gd name="T31" fmla="*/ 55 h 110"/>
                <a:gd name="T32" fmla="*/ 6 w 100"/>
                <a:gd name="T33" fmla="*/ 62 h 110"/>
                <a:gd name="T34" fmla="*/ 2 w 100"/>
                <a:gd name="T35" fmla="*/ 69 h 110"/>
                <a:gd name="T36" fmla="*/ 2 w 100"/>
                <a:gd name="T37" fmla="*/ 69 h 110"/>
                <a:gd name="T38" fmla="*/ 0 w 100"/>
                <a:gd name="T39" fmla="*/ 78 h 110"/>
                <a:gd name="T40" fmla="*/ 0 w 100"/>
                <a:gd name="T41" fmla="*/ 85 h 110"/>
                <a:gd name="T42" fmla="*/ 4 w 100"/>
                <a:gd name="T43" fmla="*/ 96 h 110"/>
                <a:gd name="T44" fmla="*/ 9 w 100"/>
                <a:gd name="T45" fmla="*/ 104 h 110"/>
                <a:gd name="T46" fmla="*/ 18 w 100"/>
                <a:gd name="T47" fmla="*/ 109 h 110"/>
                <a:gd name="T48" fmla="*/ 18 w 100"/>
                <a:gd name="T49" fmla="*/ 109 h 110"/>
                <a:gd name="T50" fmla="*/ 27 w 100"/>
                <a:gd name="T51" fmla="*/ 109 h 110"/>
                <a:gd name="T52" fmla="*/ 39 w 100"/>
                <a:gd name="T53" fmla="*/ 106 h 110"/>
                <a:gd name="T54" fmla="*/ 50 w 100"/>
                <a:gd name="T55" fmla="*/ 101 h 110"/>
                <a:gd name="T56" fmla="*/ 58 w 100"/>
                <a:gd name="T57" fmla="*/ 94 h 110"/>
                <a:gd name="T58" fmla="*/ 64 w 100"/>
                <a:gd name="T59" fmla="*/ 88 h 110"/>
                <a:gd name="T60" fmla="*/ 64 w 100"/>
                <a:gd name="T61" fmla="*/ 88 h 110"/>
                <a:gd name="T62" fmla="*/ 71 w 100"/>
                <a:gd name="T63" fmla="*/ 79 h 110"/>
                <a:gd name="T64" fmla="*/ 82 w 100"/>
                <a:gd name="T65" fmla="*/ 73 h 110"/>
                <a:gd name="T66" fmla="*/ 90 w 100"/>
                <a:gd name="T67" fmla="*/ 64 h 110"/>
                <a:gd name="T68" fmla="*/ 96 w 100"/>
                <a:gd name="T69" fmla="*/ 58 h 110"/>
                <a:gd name="T70" fmla="*/ 99 w 100"/>
                <a:gd name="T71" fmla="*/ 56 h 110"/>
                <a:gd name="T72" fmla="*/ 99 w 100"/>
                <a:gd name="T73" fmla="*/ 56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0"/>
                <a:gd name="T112" fmla="*/ 0 h 110"/>
                <a:gd name="T113" fmla="*/ 100 w 100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5" name="Freeform 284"/>
            <p:cNvSpPr>
              <a:spLocks noChangeAspect="1"/>
            </p:cNvSpPr>
            <p:nvPr/>
          </p:nvSpPr>
          <p:spPr bwMode="auto">
            <a:xfrm>
              <a:off x="2363" y="2814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2 h 56"/>
                <a:gd name="T4" fmla="*/ 44 w 56"/>
                <a:gd name="T5" fmla="*/ 48 h 56"/>
                <a:gd name="T6" fmla="*/ 50 w 56"/>
                <a:gd name="T7" fmla="*/ 41 h 56"/>
                <a:gd name="T8" fmla="*/ 52 w 56"/>
                <a:gd name="T9" fmla="*/ 35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5 h 56"/>
                <a:gd name="T40" fmla="*/ 4 w 56"/>
                <a:gd name="T41" fmla="*/ 41 h 56"/>
                <a:gd name="T42" fmla="*/ 11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6" name="Freeform 285"/>
            <p:cNvSpPr>
              <a:spLocks noChangeAspect="1"/>
            </p:cNvSpPr>
            <p:nvPr/>
          </p:nvSpPr>
          <p:spPr bwMode="auto">
            <a:xfrm>
              <a:off x="2363" y="2814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2 h 56"/>
                <a:gd name="T4" fmla="*/ 44 w 56"/>
                <a:gd name="T5" fmla="*/ 48 h 56"/>
                <a:gd name="T6" fmla="*/ 50 w 56"/>
                <a:gd name="T7" fmla="*/ 41 h 56"/>
                <a:gd name="T8" fmla="*/ 52 w 56"/>
                <a:gd name="T9" fmla="*/ 35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8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8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5 h 56"/>
                <a:gd name="T40" fmla="*/ 4 w 56"/>
                <a:gd name="T41" fmla="*/ 41 h 56"/>
                <a:gd name="T42" fmla="*/ 11 w 56"/>
                <a:gd name="T43" fmla="*/ 48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7" name="Freeform 286"/>
            <p:cNvSpPr>
              <a:spLocks noChangeAspect="1"/>
            </p:cNvSpPr>
            <p:nvPr/>
          </p:nvSpPr>
          <p:spPr bwMode="auto">
            <a:xfrm>
              <a:off x="2446" y="2780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2 h 56"/>
                <a:gd name="T4" fmla="*/ 41 w 56"/>
                <a:gd name="T5" fmla="*/ 50 h 56"/>
                <a:gd name="T6" fmla="*/ 48 w 56"/>
                <a:gd name="T7" fmla="*/ 45 h 56"/>
                <a:gd name="T8" fmla="*/ 52 w 56"/>
                <a:gd name="T9" fmla="*/ 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9 h 56"/>
                <a:gd name="T16" fmla="*/ 48 w 56"/>
                <a:gd name="T17" fmla="*/ 11 h 56"/>
                <a:gd name="T18" fmla="*/ 41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6 h 56"/>
                <a:gd name="T40" fmla="*/ 4 w 56"/>
                <a:gd name="T41" fmla="*/ 45 h 56"/>
                <a:gd name="T42" fmla="*/ 11 w 56"/>
                <a:gd name="T43" fmla="*/ 50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8" name="Freeform 287"/>
            <p:cNvSpPr>
              <a:spLocks noChangeAspect="1"/>
            </p:cNvSpPr>
            <p:nvPr/>
          </p:nvSpPr>
          <p:spPr bwMode="auto">
            <a:xfrm>
              <a:off x="2446" y="2780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2 h 56"/>
                <a:gd name="T4" fmla="*/ 41 w 56"/>
                <a:gd name="T5" fmla="*/ 50 h 56"/>
                <a:gd name="T6" fmla="*/ 48 w 56"/>
                <a:gd name="T7" fmla="*/ 45 h 56"/>
                <a:gd name="T8" fmla="*/ 52 w 56"/>
                <a:gd name="T9" fmla="*/ 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9 h 56"/>
                <a:gd name="T16" fmla="*/ 48 w 56"/>
                <a:gd name="T17" fmla="*/ 11 h 56"/>
                <a:gd name="T18" fmla="*/ 41 w 56"/>
                <a:gd name="T19" fmla="*/ 4 h 56"/>
                <a:gd name="T20" fmla="*/ 36 w 56"/>
                <a:gd name="T21" fmla="*/ 0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0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6 h 56"/>
                <a:gd name="T40" fmla="*/ 4 w 56"/>
                <a:gd name="T41" fmla="*/ 45 h 56"/>
                <a:gd name="T42" fmla="*/ 11 w 56"/>
                <a:gd name="T43" fmla="*/ 50 h 56"/>
                <a:gd name="T44" fmla="*/ 18 w 56"/>
                <a:gd name="T45" fmla="*/ 52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9" name="Freeform 288"/>
            <p:cNvSpPr>
              <a:spLocks noChangeAspect="1"/>
            </p:cNvSpPr>
            <p:nvPr/>
          </p:nvSpPr>
          <p:spPr bwMode="auto">
            <a:xfrm>
              <a:off x="2188" y="2635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5 h 56"/>
                <a:gd name="T4" fmla="*/ 44 w 56"/>
                <a:gd name="T5" fmla="*/ 50 h 56"/>
                <a:gd name="T6" fmla="*/ 50 w 56"/>
                <a:gd name="T7" fmla="*/ 44 h 56"/>
                <a:gd name="T8" fmla="*/ 52 w 56"/>
                <a:gd name="T9" fmla="*/ 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9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6 h 56"/>
                <a:gd name="T40" fmla="*/ 4 w 56"/>
                <a:gd name="T41" fmla="*/ 44 h 56"/>
                <a:gd name="T42" fmla="*/ 11 w 56"/>
                <a:gd name="T43" fmla="*/ 50 h 56"/>
                <a:gd name="T44" fmla="*/ 18 w 56"/>
                <a:gd name="T45" fmla="*/ 55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0" name="Freeform 289"/>
            <p:cNvSpPr>
              <a:spLocks noChangeAspect="1"/>
            </p:cNvSpPr>
            <p:nvPr/>
          </p:nvSpPr>
          <p:spPr bwMode="auto">
            <a:xfrm>
              <a:off x="2188" y="2635"/>
              <a:ext cx="56" cy="56"/>
            </a:xfrm>
            <a:custGeom>
              <a:avLst/>
              <a:gdLst>
                <a:gd name="T0" fmla="*/ 27 w 56"/>
                <a:gd name="T1" fmla="*/ 55 h 56"/>
                <a:gd name="T2" fmla="*/ 36 w 56"/>
                <a:gd name="T3" fmla="*/ 55 h 56"/>
                <a:gd name="T4" fmla="*/ 44 w 56"/>
                <a:gd name="T5" fmla="*/ 50 h 56"/>
                <a:gd name="T6" fmla="*/ 50 w 56"/>
                <a:gd name="T7" fmla="*/ 44 h 56"/>
                <a:gd name="T8" fmla="*/ 52 w 56"/>
                <a:gd name="T9" fmla="*/ 36 h 56"/>
                <a:gd name="T10" fmla="*/ 55 w 56"/>
                <a:gd name="T11" fmla="*/ 27 h 56"/>
                <a:gd name="T12" fmla="*/ 55 w 56"/>
                <a:gd name="T13" fmla="*/ 27 h 56"/>
                <a:gd name="T14" fmla="*/ 52 w 56"/>
                <a:gd name="T15" fmla="*/ 19 h 56"/>
                <a:gd name="T16" fmla="*/ 50 w 56"/>
                <a:gd name="T17" fmla="*/ 11 h 56"/>
                <a:gd name="T18" fmla="*/ 44 w 56"/>
                <a:gd name="T19" fmla="*/ 4 h 56"/>
                <a:gd name="T20" fmla="*/ 36 w 56"/>
                <a:gd name="T21" fmla="*/ 2 h 56"/>
                <a:gd name="T22" fmla="*/ 27 w 56"/>
                <a:gd name="T23" fmla="*/ 0 h 56"/>
                <a:gd name="T24" fmla="*/ 27 w 56"/>
                <a:gd name="T25" fmla="*/ 0 h 56"/>
                <a:gd name="T26" fmla="*/ 18 w 56"/>
                <a:gd name="T27" fmla="*/ 2 h 56"/>
                <a:gd name="T28" fmla="*/ 11 w 56"/>
                <a:gd name="T29" fmla="*/ 4 h 56"/>
                <a:gd name="T30" fmla="*/ 4 w 56"/>
                <a:gd name="T31" fmla="*/ 11 h 56"/>
                <a:gd name="T32" fmla="*/ 0 w 56"/>
                <a:gd name="T33" fmla="*/ 19 h 56"/>
                <a:gd name="T34" fmla="*/ 0 w 56"/>
                <a:gd name="T35" fmla="*/ 27 h 56"/>
                <a:gd name="T36" fmla="*/ 0 w 56"/>
                <a:gd name="T37" fmla="*/ 27 h 56"/>
                <a:gd name="T38" fmla="*/ 0 w 56"/>
                <a:gd name="T39" fmla="*/ 36 h 56"/>
                <a:gd name="T40" fmla="*/ 4 w 56"/>
                <a:gd name="T41" fmla="*/ 44 h 56"/>
                <a:gd name="T42" fmla="*/ 11 w 56"/>
                <a:gd name="T43" fmla="*/ 50 h 56"/>
                <a:gd name="T44" fmla="*/ 18 w 56"/>
                <a:gd name="T45" fmla="*/ 55 h 56"/>
                <a:gd name="T46" fmla="*/ 27 w 56"/>
                <a:gd name="T47" fmla="*/ 55 h 56"/>
                <a:gd name="T48" fmla="*/ 27 w 56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6"/>
                <a:gd name="T76" fmla="*/ 0 h 56"/>
                <a:gd name="T77" fmla="*/ 56 w 56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1" name="Freeform 290"/>
            <p:cNvSpPr>
              <a:spLocks noChangeAspect="1"/>
            </p:cNvSpPr>
            <p:nvPr/>
          </p:nvSpPr>
          <p:spPr bwMode="auto">
            <a:xfrm>
              <a:off x="2294" y="2621"/>
              <a:ext cx="57" cy="56"/>
            </a:xfrm>
            <a:custGeom>
              <a:avLst/>
              <a:gdLst>
                <a:gd name="T0" fmla="*/ 28 w 57"/>
                <a:gd name="T1" fmla="*/ 55 h 56"/>
                <a:gd name="T2" fmla="*/ 36 w 57"/>
                <a:gd name="T3" fmla="*/ 52 h 56"/>
                <a:gd name="T4" fmla="*/ 44 w 57"/>
                <a:gd name="T5" fmla="*/ 48 h 56"/>
                <a:gd name="T6" fmla="*/ 51 w 57"/>
                <a:gd name="T7" fmla="*/ 41 h 56"/>
                <a:gd name="T8" fmla="*/ 56 w 57"/>
                <a:gd name="T9" fmla="*/ 35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35 h 56"/>
                <a:gd name="T40" fmla="*/ 6 w 57"/>
                <a:gd name="T41" fmla="*/ 41 h 56"/>
                <a:gd name="T42" fmla="*/ 11 w 57"/>
                <a:gd name="T43" fmla="*/ 48 h 56"/>
                <a:gd name="T44" fmla="*/ 19 w 57"/>
                <a:gd name="T45" fmla="*/ 52 h 56"/>
                <a:gd name="T46" fmla="*/ 28 w 57"/>
                <a:gd name="T47" fmla="*/ 55 h 56"/>
                <a:gd name="T48" fmla="*/ 28 w 57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"/>
                <a:gd name="T76" fmla="*/ 0 h 56"/>
                <a:gd name="T77" fmla="*/ 57 w 57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2" name="Freeform 291"/>
            <p:cNvSpPr>
              <a:spLocks noChangeAspect="1"/>
            </p:cNvSpPr>
            <p:nvPr/>
          </p:nvSpPr>
          <p:spPr bwMode="auto">
            <a:xfrm>
              <a:off x="2294" y="2621"/>
              <a:ext cx="57" cy="56"/>
            </a:xfrm>
            <a:custGeom>
              <a:avLst/>
              <a:gdLst>
                <a:gd name="T0" fmla="*/ 28 w 57"/>
                <a:gd name="T1" fmla="*/ 55 h 56"/>
                <a:gd name="T2" fmla="*/ 36 w 57"/>
                <a:gd name="T3" fmla="*/ 52 h 56"/>
                <a:gd name="T4" fmla="*/ 44 w 57"/>
                <a:gd name="T5" fmla="*/ 48 h 56"/>
                <a:gd name="T6" fmla="*/ 51 w 57"/>
                <a:gd name="T7" fmla="*/ 41 h 56"/>
                <a:gd name="T8" fmla="*/ 56 w 57"/>
                <a:gd name="T9" fmla="*/ 35 h 56"/>
                <a:gd name="T10" fmla="*/ 56 w 57"/>
                <a:gd name="T11" fmla="*/ 27 h 56"/>
                <a:gd name="T12" fmla="*/ 56 w 57"/>
                <a:gd name="T13" fmla="*/ 27 h 56"/>
                <a:gd name="T14" fmla="*/ 56 w 57"/>
                <a:gd name="T15" fmla="*/ 18 h 56"/>
                <a:gd name="T16" fmla="*/ 51 w 57"/>
                <a:gd name="T17" fmla="*/ 9 h 56"/>
                <a:gd name="T18" fmla="*/ 44 w 57"/>
                <a:gd name="T19" fmla="*/ 4 h 56"/>
                <a:gd name="T20" fmla="*/ 36 w 57"/>
                <a:gd name="T21" fmla="*/ 0 h 56"/>
                <a:gd name="T22" fmla="*/ 28 w 57"/>
                <a:gd name="T23" fmla="*/ 0 h 56"/>
                <a:gd name="T24" fmla="*/ 28 w 57"/>
                <a:gd name="T25" fmla="*/ 0 h 56"/>
                <a:gd name="T26" fmla="*/ 19 w 57"/>
                <a:gd name="T27" fmla="*/ 0 h 56"/>
                <a:gd name="T28" fmla="*/ 11 w 57"/>
                <a:gd name="T29" fmla="*/ 4 h 56"/>
                <a:gd name="T30" fmla="*/ 6 w 57"/>
                <a:gd name="T31" fmla="*/ 9 h 56"/>
                <a:gd name="T32" fmla="*/ 2 w 57"/>
                <a:gd name="T33" fmla="*/ 18 h 56"/>
                <a:gd name="T34" fmla="*/ 0 w 57"/>
                <a:gd name="T35" fmla="*/ 27 h 56"/>
                <a:gd name="T36" fmla="*/ 0 w 57"/>
                <a:gd name="T37" fmla="*/ 27 h 56"/>
                <a:gd name="T38" fmla="*/ 2 w 57"/>
                <a:gd name="T39" fmla="*/ 35 h 56"/>
                <a:gd name="T40" fmla="*/ 6 w 57"/>
                <a:gd name="T41" fmla="*/ 41 h 56"/>
                <a:gd name="T42" fmla="*/ 11 w 57"/>
                <a:gd name="T43" fmla="*/ 48 h 56"/>
                <a:gd name="T44" fmla="*/ 19 w 57"/>
                <a:gd name="T45" fmla="*/ 52 h 56"/>
                <a:gd name="T46" fmla="*/ 28 w 57"/>
                <a:gd name="T47" fmla="*/ 55 h 56"/>
                <a:gd name="T48" fmla="*/ 28 w 57"/>
                <a:gd name="T49" fmla="*/ 55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7"/>
                <a:gd name="T76" fmla="*/ 0 h 56"/>
                <a:gd name="T77" fmla="*/ 57 w 57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3" name="Freeform 292"/>
            <p:cNvSpPr>
              <a:spLocks noChangeAspect="1"/>
            </p:cNvSpPr>
            <p:nvPr/>
          </p:nvSpPr>
          <p:spPr bwMode="auto">
            <a:xfrm>
              <a:off x="1951" y="1239"/>
              <a:ext cx="1842" cy="1250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711 h 1250"/>
                <a:gd name="T6" fmla="*/ 262 w 1842"/>
                <a:gd name="T7" fmla="*/ 921 h 1250"/>
                <a:gd name="T8" fmla="*/ 267 w 1842"/>
                <a:gd name="T9" fmla="*/ 994 h 1250"/>
                <a:gd name="T10" fmla="*/ 278 w 1842"/>
                <a:gd name="T11" fmla="*/ 1068 h 1250"/>
                <a:gd name="T12" fmla="*/ 296 w 1842"/>
                <a:gd name="T13" fmla="*/ 1135 h 1250"/>
                <a:gd name="T14" fmla="*/ 303 w 1842"/>
                <a:gd name="T15" fmla="*/ 1156 h 1250"/>
                <a:gd name="T16" fmla="*/ 258 w 1842"/>
                <a:gd name="T17" fmla="*/ 1140 h 1250"/>
                <a:gd name="T18" fmla="*/ 195 w 1842"/>
                <a:gd name="T19" fmla="*/ 1108 h 1250"/>
                <a:gd name="T20" fmla="*/ 138 w 1842"/>
                <a:gd name="T21" fmla="*/ 1074 h 1250"/>
                <a:gd name="T22" fmla="*/ 130 w 1842"/>
                <a:gd name="T23" fmla="*/ 1085 h 1250"/>
                <a:gd name="T24" fmla="*/ 101 w 1842"/>
                <a:gd name="T25" fmla="*/ 1133 h 1250"/>
                <a:gd name="T26" fmla="*/ 69 w 1842"/>
                <a:gd name="T27" fmla="*/ 1202 h 1250"/>
                <a:gd name="T28" fmla="*/ 58 w 1842"/>
                <a:gd name="T29" fmla="*/ 1249 h 1250"/>
                <a:gd name="T30" fmla="*/ 29 w 1842"/>
                <a:gd name="T31" fmla="*/ 1156 h 1250"/>
                <a:gd name="T32" fmla="*/ 9 w 1842"/>
                <a:gd name="T33" fmla="*/ 1057 h 1250"/>
                <a:gd name="T34" fmla="*/ 0 w 1842"/>
                <a:gd name="T35" fmla="*/ 956 h 1250"/>
                <a:gd name="T36" fmla="*/ 9 w 1842"/>
                <a:gd name="T37" fmla="*/ 771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210 w 1842"/>
                <a:gd name="T45" fmla="*/ 46 h 1250"/>
                <a:gd name="T46" fmla="*/ 1571 w 1842"/>
                <a:gd name="T47" fmla="*/ 269 h 1250"/>
                <a:gd name="T48" fmla="*/ 1794 w 1842"/>
                <a:gd name="T49" fmla="*/ 630 h 1250"/>
                <a:gd name="T50" fmla="*/ 1841 w 1842"/>
                <a:gd name="T51" fmla="*/ 921 h 1250"/>
                <a:gd name="T52" fmla="*/ 1835 w 1842"/>
                <a:gd name="T53" fmla="*/ 1024 h 1250"/>
                <a:gd name="T54" fmla="*/ 1817 w 1842"/>
                <a:gd name="T55" fmla="*/ 1122 h 1250"/>
                <a:gd name="T56" fmla="*/ 1790 w 1842"/>
                <a:gd name="T57" fmla="*/ 1220 h 1250"/>
                <a:gd name="T58" fmla="*/ 1778 w 1842"/>
                <a:gd name="T59" fmla="*/ 1225 h 1250"/>
                <a:gd name="T60" fmla="*/ 1750 w 1842"/>
                <a:gd name="T61" fmla="*/ 1154 h 1250"/>
                <a:gd name="T62" fmla="*/ 1716 w 1842"/>
                <a:gd name="T63" fmla="*/ 1098 h 1250"/>
                <a:gd name="T64" fmla="*/ 1702 w 1842"/>
                <a:gd name="T65" fmla="*/ 1074 h 1250"/>
                <a:gd name="T66" fmla="*/ 1666 w 1842"/>
                <a:gd name="T67" fmla="*/ 1098 h 1250"/>
                <a:gd name="T68" fmla="*/ 1601 w 1842"/>
                <a:gd name="T69" fmla="*/ 1129 h 1250"/>
                <a:gd name="T70" fmla="*/ 1546 w 1842"/>
                <a:gd name="T71" fmla="*/ 1152 h 1250"/>
                <a:gd name="T72" fmla="*/ 1534 w 1842"/>
                <a:gd name="T73" fmla="*/ 1158 h 1250"/>
                <a:gd name="T74" fmla="*/ 1555 w 1842"/>
                <a:gd name="T75" fmla="*/ 1089 h 1250"/>
                <a:gd name="T76" fmla="*/ 1571 w 1842"/>
                <a:gd name="T77" fmla="*/ 1020 h 1250"/>
                <a:gd name="T78" fmla="*/ 1578 w 1842"/>
                <a:gd name="T79" fmla="*/ 946 h 1250"/>
                <a:gd name="T80" fmla="*/ 1569 w 1842"/>
                <a:gd name="T81" fmla="*/ 813 h 1250"/>
                <a:gd name="T82" fmla="*/ 1451 w 1842"/>
                <a:gd name="T83" fmla="*/ 533 h 1250"/>
                <a:gd name="T84" fmla="*/ 1221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842"/>
                <a:gd name="T133" fmla="*/ 0 h 1250"/>
                <a:gd name="T134" fmla="*/ 1842 w 1842"/>
                <a:gd name="T135" fmla="*/ 1250 h 125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4" name="Freeform 293"/>
            <p:cNvSpPr>
              <a:spLocks noChangeAspect="1"/>
            </p:cNvSpPr>
            <p:nvPr/>
          </p:nvSpPr>
          <p:spPr bwMode="auto">
            <a:xfrm>
              <a:off x="1951" y="1239"/>
              <a:ext cx="1842" cy="1250"/>
            </a:xfrm>
            <a:custGeom>
              <a:avLst/>
              <a:gdLst>
                <a:gd name="T0" fmla="*/ 711 w 1842"/>
                <a:gd name="T1" fmla="*/ 297 h 1250"/>
                <a:gd name="T2" fmla="*/ 455 w 1842"/>
                <a:gd name="T3" fmla="*/ 455 h 1250"/>
                <a:gd name="T4" fmla="*/ 296 w 1842"/>
                <a:gd name="T5" fmla="*/ 711 h 1250"/>
                <a:gd name="T6" fmla="*/ 262 w 1842"/>
                <a:gd name="T7" fmla="*/ 921 h 1250"/>
                <a:gd name="T8" fmla="*/ 267 w 1842"/>
                <a:gd name="T9" fmla="*/ 994 h 1250"/>
                <a:gd name="T10" fmla="*/ 278 w 1842"/>
                <a:gd name="T11" fmla="*/ 1068 h 1250"/>
                <a:gd name="T12" fmla="*/ 296 w 1842"/>
                <a:gd name="T13" fmla="*/ 1135 h 1250"/>
                <a:gd name="T14" fmla="*/ 303 w 1842"/>
                <a:gd name="T15" fmla="*/ 1156 h 1250"/>
                <a:gd name="T16" fmla="*/ 258 w 1842"/>
                <a:gd name="T17" fmla="*/ 1140 h 1250"/>
                <a:gd name="T18" fmla="*/ 195 w 1842"/>
                <a:gd name="T19" fmla="*/ 1108 h 1250"/>
                <a:gd name="T20" fmla="*/ 138 w 1842"/>
                <a:gd name="T21" fmla="*/ 1074 h 1250"/>
                <a:gd name="T22" fmla="*/ 130 w 1842"/>
                <a:gd name="T23" fmla="*/ 1085 h 1250"/>
                <a:gd name="T24" fmla="*/ 101 w 1842"/>
                <a:gd name="T25" fmla="*/ 1133 h 1250"/>
                <a:gd name="T26" fmla="*/ 69 w 1842"/>
                <a:gd name="T27" fmla="*/ 1202 h 1250"/>
                <a:gd name="T28" fmla="*/ 58 w 1842"/>
                <a:gd name="T29" fmla="*/ 1249 h 1250"/>
                <a:gd name="T30" fmla="*/ 29 w 1842"/>
                <a:gd name="T31" fmla="*/ 1156 h 1250"/>
                <a:gd name="T32" fmla="*/ 9 w 1842"/>
                <a:gd name="T33" fmla="*/ 1057 h 1250"/>
                <a:gd name="T34" fmla="*/ 0 w 1842"/>
                <a:gd name="T35" fmla="*/ 956 h 1250"/>
                <a:gd name="T36" fmla="*/ 9 w 1842"/>
                <a:gd name="T37" fmla="*/ 771 h 1250"/>
                <a:gd name="T38" fmla="*/ 177 w 1842"/>
                <a:gd name="T39" fmla="*/ 377 h 1250"/>
                <a:gd name="T40" fmla="*/ 497 w 1842"/>
                <a:gd name="T41" fmla="*/ 101 h 1250"/>
                <a:gd name="T42" fmla="*/ 920 w 1842"/>
                <a:gd name="T43" fmla="*/ 0 h 1250"/>
                <a:gd name="T44" fmla="*/ 1210 w 1842"/>
                <a:gd name="T45" fmla="*/ 46 h 1250"/>
                <a:gd name="T46" fmla="*/ 1571 w 1842"/>
                <a:gd name="T47" fmla="*/ 269 h 1250"/>
                <a:gd name="T48" fmla="*/ 1794 w 1842"/>
                <a:gd name="T49" fmla="*/ 630 h 1250"/>
                <a:gd name="T50" fmla="*/ 1841 w 1842"/>
                <a:gd name="T51" fmla="*/ 921 h 1250"/>
                <a:gd name="T52" fmla="*/ 1835 w 1842"/>
                <a:gd name="T53" fmla="*/ 1024 h 1250"/>
                <a:gd name="T54" fmla="*/ 1817 w 1842"/>
                <a:gd name="T55" fmla="*/ 1122 h 1250"/>
                <a:gd name="T56" fmla="*/ 1790 w 1842"/>
                <a:gd name="T57" fmla="*/ 1220 h 1250"/>
                <a:gd name="T58" fmla="*/ 1778 w 1842"/>
                <a:gd name="T59" fmla="*/ 1225 h 1250"/>
                <a:gd name="T60" fmla="*/ 1750 w 1842"/>
                <a:gd name="T61" fmla="*/ 1154 h 1250"/>
                <a:gd name="T62" fmla="*/ 1716 w 1842"/>
                <a:gd name="T63" fmla="*/ 1098 h 1250"/>
                <a:gd name="T64" fmla="*/ 1702 w 1842"/>
                <a:gd name="T65" fmla="*/ 1074 h 1250"/>
                <a:gd name="T66" fmla="*/ 1666 w 1842"/>
                <a:gd name="T67" fmla="*/ 1098 h 1250"/>
                <a:gd name="T68" fmla="*/ 1601 w 1842"/>
                <a:gd name="T69" fmla="*/ 1129 h 1250"/>
                <a:gd name="T70" fmla="*/ 1546 w 1842"/>
                <a:gd name="T71" fmla="*/ 1152 h 1250"/>
                <a:gd name="T72" fmla="*/ 1534 w 1842"/>
                <a:gd name="T73" fmla="*/ 1158 h 1250"/>
                <a:gd name="T74" fmla="*/ 1555 w 1842"/>
                <a:gd name="T75" fmla="*/ 1089 h 1250"/>
                <a:gd name="T76" fmla="*/ 1571 w 1842"/>
                <a:gd name="T77" fmla="*/ 1020 h 1250"/>
                <a:gd name="T78" fmla="*/ 1578 w 1842"/>
                <a:gd name="T79" fmla="*/ 946 h 1250"/>
                <a:gd name="T80" fmla="*/ 1569 w 1842"/>
                <a:gd name="T81" fmla="*/ 813 h 1250"/>
                <a:gd name="T82" fmla="*/ 1451 w 1842"/>
                <a:gd name="T83" fmla="*/ 533 h 1250"/>
                <a:gd name="T84" fmla="*/ 1221 w 1842"/>
                <a:gd name="T85" fmla="*/ 337 h 1250"/>
                <a:gd name="T86" fmla="*/ 920 w 1842"/>
                <a:gd name="T87" fmla="*/ 264 h 12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842"/>
                <a:gd name="T133" fmla="*/ 0 h 1250"/>
                <a:gd name="T134" fmla="*/ 1842 w 1842"/>
                <a:gd name="T135" fmla="*/ 1250 h 125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</a:path>
              </a:pathLst>
            </a:custGeom>
            <a:noFill/>
            <a:ln w="12700" cap="rnd">
              <a:solidFill>
                <a:srgbClr val="7C6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5" name="Freeform 294"/>
            <p:cNvSpPr>
              <a:spLocks noChangeAspect="1"/>
            </p:cNvSpPr>
            <p:nvPr/>
          </p:nvSpPr>
          <p:spPr bwMode="auto">
            <a:xfrm>
              <a:off x="1985" y="1274"/>
              <a:ext cx="1523" cy="950"/>
            </a:xfrm>
            <a:custGeom>
              <a:avLst/>
              <a:gdLst>
                <a:gd name="T0" fmla="*/ 10 w 1523"/>
                <a:gd name="T1" fmla="*/ 727 h 950"/>
                <a:gd name="T2" fmla="*/ 98 w 1523"/>
                <a:gd name="T3" fmla="*/ 460 h 950"/>
                <a:gd name="T4" fmla="*/ 263 w 1523"/>
                <a:gd name="T5" fmla="*/ 246 h 950"/>
                <a:gd name="T6" fmla="*/ 489 w 1523"/>
                <a:gd name="T7" fmla="*/ 92 h 950"/>
                <a:gd name="T8" fmla="*/ 761 w 1523"/>
                <a:gd name="T9" fmla="*/ 10 h 950"/>
                <a:gd name="T10" fmla="*/ 910 w 1523"/>
                <a:gd name="T11" fmla="*/ 0 h 950"/>
                <a:gd name="T12" fmla="*/ 1043 w 1523"/>
                <a:gd name="T13" fmla="*/ 8 h 950"/>
                <a:gd name="T14" fmla="*/ 1161 w 1523"/>
                <a:gd name="T15" fmla="*/ 34 h 950"/>
                <a:gd name="T16" fmla="*/ 1269 w 1523"/>
                <a:gd name="T17" fmla="*/ 75 h 950"/>
                <a:gd name="T18" fmla="*/ 1372 w 1523"/>
                <a:gd name="T19" fmla="*/ 134 h 950"/>
                <a:gd name="T20" fmla="*/ 1471 w 1523"/>
                <a:gd name="T21" fmla="*/ 210 h 950"/>
                <a:gd name="T22" fmla="*/ 1496 w 1523"/>
                <a:gd name="T23" fmla="*/ 233 h 950"/>
                <a:gd name="T24" fmla="*/ 1522 w 1523"/>
                <a:gd name="T25" fmla="*/ 271 h 950"/>
                <a:gd name="T26" fmla="*/ 1504 w 1523"/>
                <a:gd name="T27" fmla="*/ 290 h 950"/>
                <a:gd name="T28" fmla="*/ 1443 w 1523"/>
                <a:gd name="T29" fmla="*/ 290 h 950"/>
                <a:gd name="T30" fmla="*/ 1333 w 1523"/>
                <a:gd name="T31" fmla="*/ 262 h 950"/>
                <a:gd name="T32" fmla="*/ 1260 w 1523"/>
                <a:gd name="T33" fmla="*/ 239 h 950"/>
                <a:gd name="T34" fmla="*/ 1094 w 1523"/>
                <a:gd name="T35" fmla="*/ 200 h 950"/>
                <a:gd name="T36" fmla="*/ 919 w 1523"/>
                <a:gd name="T37" fmla="*/ 186 h 950"/>
                <a:gd name="T38" fmla="*/ 744 w 1523"/>
                <a:gd name="T39" fmla="*/ 207 h 950"/>
                <a:gd name="T40" fmla="*/ 581 w 1523"/>
                <a:gd name="T41" fmla="*/ 258 h 950"/>
                <a:gd name="T42" fmla="*/ 445 w 1523"/>
                <a:gd name="T43" fmla="*/ 347 h 950"/>
                <a:gd name="T44" fmla="*/ 390 w 1523"/>
                <a:gd name="T45" fmla="*/ 398 h 950"/>
                <a:gd name="T46" fmla="*/ 310 w 1523"/>
                <a:gd name="T47" fmla="*/ 488 h 950"/>
                <a:gd name="T48" fmla="*/ 263 w 1523"/>
                <a:gd name="T49" fmla="*/ 570 h 950"/>
                <a:gd name="T50" fmla="*/ 232 w 1523"/>
                <a:gd name="T51" fmla="*/ 654 h 950"/>
                <a:gd name="T52" fmla="*/ 206 w 1523"/>
                <a:gd name="T53" fmla="*/ 745 h 950"/>
                <a:gd name="T54" fmla="*/ 192 w 1523"/>
                <a:gd name="T55" fmla="*/ 797 h 950"/>
                <a:gd name="T56" fmla="*/ 147 w 1523"/>
                <a:gd name="T57" fmla="*/ 886 h 950"/>
                <a:gd name="T58" fmla="*/ 98 w 1523"/>
                <a:gd name="T59" fmla="*/ 936 h 950"/>
                <a:gd name="T60" fmla="*/ 50 w 1523"/>
                <a:gd name="T61" fmla="*/ 949 h 950"/>
                <a:gd name="T62" fmla="*/ 15 w 1523"/>
                <a:gd name="T63" fmla="*/ 928 h 950"/>
                <a:gd name="T64" fmla="*/ 0 w 1523"/>
                <a:gd name="T65" fmla="*/ 875 h 9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23"/>
                <a:gd name="T100" fmla="*/ 0 h 950"/>
                <a:gd name="T101" fmla="*/ 1523 w 1523"/>
                <a:gd name="T102" fmla="*/ 950 h 9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23" h="950">
                  <a:moveTo>
                    <a:pt x="0" y="875"/>
                  </a:moveTo>
                  <a:lnTo>
                    <a:pt x="10" y="727"/>
                  </a:lnTo>
                  <a:lnTo>
                    <a:pt x="47" y="589"/>
                  </a:lnTo>
                  <a:lnTo>
                    <a:pt x="98" y="460"/>
                  </a:lnTo>
                  <a:lnTo>
                    <a:pt x="172" y="347"/>
                  </a:lnTo>
                  <a:lnTo>
                    <a:pt x="263" y="246"/>
                  </a:lnTo>
                  <a:lnTo>
                    <a:pt x="369" y="159"/>
                  </a:lnTo>
                  <a:lnTo>
                    <a:pt x="489" y="92"/>
                  </a:lnTo>
                  <a:lnTo>
                    <a:pt x="620" y="41"/>
                  </a:lnTo>
                  <a:lnTo>
                    <a:pt x="761" y="10"/>
                  </a:lnTo>
                  <a:lnTo>
                    <a:pt x="910" y="0"/>
                  </a:lnTo>
                  <a:lnTo>
                    <a:pt x="977" y="2"/>
                  </a:lnTo>
                  <a:lnTo>
                    <a:pt x="1043" y="8"/>
                  </a:lnTo>
                  <a:lnTo>
                    <a:pt x="1101" y="18"/>
                  </a:lnTo>
                  <a:lnTo>
                    <a:pt x="1161" y="34"/>
                  </a:lnTo>
                  <a:lnTo>
                    <a:pt x="1216" y="52"/>
                  </a:lnTo>
                  <a:lnTo>
                    <a:pt x="1269" y="75"/>
                  </a:lnTo>
                  <a:lnTo>
                    <a:pt x="1321" y="103"/>
                  </a:lnTo>
                  <a:lnTo>
                    <a:pt x="1372" y="134"/>
                  </a:lnTo>
                  <a:lnTo>
                    <a:pt x="1420" y="170"/>
                  </a:lnTo>
                  <a:lnTo>
                    <a:pt x="1471" y="210"/>
                  </a:lnTo>
                  <a:lnTo>
                    <a:pt x="1496" y="233"/>
                  </a:lnTo>
                  <a:lnTo>
                    <a:pt x="1513" y="255"/>
                  </a:lnTo>
                  <a:lnTo>
                    <a:pt x="1522" y="271"/>
                  </a:lnTo>
                  <a:lnTo>
                    <a:pt x="1517" y="281"/>
                  </a:lnTo>
                  <a:lnTo>
                    <a:pt x="1504" y="290"/>
                  </a:lnTo>
                  <a:lnTo>
                    <a:pt x="1479" y="292"/>
                  </a:lnTo>
                  <a:lnTo>
                    <a:pt x="1443" y="290"/>
                  </a:lnTo>
                  <a:lnTo>
                    <a:pt x="1395" y="280"/>
                  </a:lnTo>
                  <a:lnTo>
                    <a:pt x="1333" y="262"/>
                  </a:lnTo>
                  <a:lnTo>
                    <a:pt x="1260" y="239"/>
                  </a:lnTo>
                  <a:lnTo>
                    <a:pt x="1179" y="216"/>
                  </a:lnTo>
                  <a:lnTo>
                    <a:pt x="1094" y="200"/>
                  </a:lnTo>
                  <a:lnTo>
                    <a:pt x="1007" y="191"/>
                  </a:lnTo>
                  <a:lnTo>
                    <a:pt x="919" y="186"/>
                  </a:lnTo>
                  <a:lnTo>
                    <a:pt x="828" y="193"/>
                  </a:lnTo>
                  <a:lnTo>
                    <a:pt x="744" y="207"/>
                  </a:lnTo>
                  <a:lnTo>
                    <a:pt x="659" y="229"/>
                  </a:lnTo>
                  <a:lnTo>
                    <a:pt x="581" y="258"/>
                  </a:lnTo>
                  <a:lnTo>
                    <a:pt x="508" y="299"/>
                  </a:lnTo>
                  <a:lnTo>
                    <a:pt x="445" y="347"/>
                  </a:lnTo>
                  <a:lnTo>
                    <a:pt x="390" y="398"/>
                  </a:lnTo>
                  <a:lnTo>
                    <a:pt x="346" y="444"/>
                  </a:lnTo>
                  <a:lnTo>
                    <a:pt x="310" y="488"/>
                  </a:lnTo>
                  <a:lnTo>
                    <a:pt x="282" y="530"/>
                  </a:lnTo>
                  <a:lnTo>
                    <a:pt x="263" y="570"/>
                  </a:lnTo>
                  <a:lnTo>
                    <a:pt x="247" y="612"/>
                  </a:lnTo>
                  <a:lnTo>
                    <a:pt x="232" y="654"/>
                  </a:lnTo>
                  <a:lnTo>
                    <a:pt x="219" y="698"/>
                  </a:lnTo>
                  <a:lnTo>
                    <a:pt x="206" y="745"/>
                  </a:lnTo>
                  <a:lnTo>
                    <a:pt x="192" y="797"/>
                  </a:lnTo>
                  <a:lnTo>
                    <a:pt x="171" y="847"/>
                  </a:lnTo>
                  <a:lnTo>
                    <a:pt x="147" y="886"/>
                  </a:lnTo>
                  <a:lnTo>
                    <a:pt x="124" y="916"/>
                  </a:lnTo>
                  <a:lnTo>
                    <a:pt x="98" y="936"/>
                  </a:lnTo>
                  <a:lnTo>
                    <a:pt x="73" y="946"/>
                  </a:lnTo>
                  <a:lnTo>
                    <a:pt x="50" y="949"/>
                  </a:lnTo>
                  <a:lnTo>
                    <a:pt x="29" y="942"/>
                  </a:lnTo>
                  <a:lnTo>
                    <a:pt x="15" y="928"/>
                  </a:lnTo>
                  <a:lnTo>
                    <a:pt x="2" y="905"/>
                  </a:lnTo>
                  <a:lnTo>
                    <a:pt x="0" y="875"/>
                  </a:lnTo>
                </a:path>
              </a:pathLst>
            </a:custGeom>
            <a:solidFill>
              <a:srgbClr val="FFD8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6" name="Freeform 295"/>
            <p:cNvSpPr>
              <a:spLocks noChangeAspect="1"/>
            </p:cNvSpPr>
            <p:nvPr/>
          </p:nvSpPr>
          <p:spPr bwMode="auto">
            <a:xfrm>
              <a:off x="1989" y="1276"/>
              <a:ext cx="1499" cy="931"/>
            </a:xfrm>
            <a:custGeom>
              <a:avLst/>
              <a:gdLst>
                <a:gd name="T0" fmla="*/ 15 w 1499"/>
                <a:gd name="T1" fmla="*/ 711 h 931"/>
                <a:gd name="T2" fmla="*/ 105 w 1499"/>
                <a:gd name="T3" fmla="*/ 449 h 931"/>
                <a:gd name="T4" fmla="*/ 268 w 1499"/>
                <a:gd name="T5" fmla="*/ 239 h 931"/>
                <a:gd name="T6" fmla="*/ 491 w 1499"/>
                <a:gd name="T7" fmla="*/ 90 h 931"/>
                <a:gd name="T8" fmla="*/ 756 w 1499"/>
                <a:gd name="T9" fmla="*/ 9 h 931"/>
                <a:gd name="T10" fmla="*/ 904 w 1499"/>
                <a:gd name="T11" fmla="*/ 0 h 931"/>
                <a:gd name="T12" fmla="*/ 1034 w 1499"/>
                <a:gd name="T13" fmla="*/ 8 h 931"/>
                <a:gd name="T14" fmla="*/ 1150 w 1499"/>
                <a:gd name="T15" fmla="*/ 31 h 931"/>
                <a:gd name="T16" fmla="*/ 1256 w 1499"/>
                <a:gd name="T17" fmla="*/ 73 h 931"/>
                <a:gd name="T18" fmla="*/ 1355 w 1499"/>
                <a:gd name="T19" fmla="*/ 128 h 931"/>
                <a:gd name="T20" fmla="*/ 1449 w 1499"/>
                <a:gd name="T21" fmla="*/ 200 h 931"/>
                <a:gd name="T22" fmla="*/ 1474 w 1499"/>
                <a:gd name="T23" fmla="*/ 223 h 931"/>
                <a:gd name="T24" fmla="*/ 1498 w 1499"/>
                <a:gd name="T25" fmla="*/ 256 h 931"/>
                <a:gd name="T26" fmla="*/ 1481 w 1499"/>
                <a:gd name="T27" fmla="*/ 275 h 931"/>
                <a:gd name="T28" fmla="*/ 1422 w 1499"/>
                <a:gd name="T29" fmla="*/ 275 h 931"/>
                <a:gd name="T30" fmla="*/ 1319 w 1499"/>
                <a:gd name="T31" fmla="*/ 250 h 931"/>
                <a:gd name="T32" fmla="*/ 1249 w 1499"/>
                <a:gd name="T33" fmla="*/ 227 h 931"/>
                <a:gd name="T34" fmla="*/ 1083 w 1499"/>
                <a:gd name="T35" fmla="*/ 189 h 931"/>
                <a:gd name="T36" fmla="*/ 910 w 1499"/>
                <a:gd name="T37" fmla="*/ 179 h 931"/>
                <a:gd name="T38" fmla="*/ 735 w 1499"/>
                <a:gd name="T39" fmla="*/ 197 h 931"/>
                <a:gd name="T40" fmla="*/ 573 w 1499"/>
                <a:gd name="T41" fmla="*/ 250 h 931"/>
                <a:gd name="T42" fmla="*/ 436 w 1499"/>
                <a:gd name="T43" fmla="*/ 336 h 931"/>
                <a:gd name="T44" fmla="*/ 381 w 1499"/>
                <a:gd name="T45" fmla="*/ 386 h 931"/>
                <a:gd name="T46" fmla="*/ 303 w 1499"/>
                <a:gd name="T47" fmla="*/ 477 h 931"/>
                <a:gd name="T48" fmla="*/ 255 w 1499"/>
                <a:gd name="T49" fmla="*/ 559 h 931"/>
                <a:gd name="T50" fmla="*/ 223 w 1499"/>
                <a:gd name="T51" fmla="*/ 641 h 931"/>
                <a:gd name="T52" fmla="*/ 197 w 1499"/>
                <a:gd name="T53" fmla="*/ 729 h 931"/>
                <a:gd name="T54" fmla="*/ 183 w 1499"/>
                <a:gd name="T55" fmla="*/ 780 h 931"/>
                <a:gd name="T56" fmla="*/ 142 w 1499"/>
                <a:gd name="T57" fmla="*/ 866 h 931"/>
                <a:gd name="T58" fmla="*/ 94 w 1499"/>
                <a:gd name="T59" fmla="*/ 916 h 931"/>
                <a:gd name="T60" fmla="*/ 48 w 1499"/>
                <a:gd name="T61" fmla="*/ 930 h 931"/>
                <a:gd name="T62" fmla="*/ 15 w 1499"/>
                <a:gd name="T63" fmla="*/ 911 h 931"/>
                <a:gd name="T64" fmla="*/ 0 w 1499"/>
                <a:gd name="T65" fmla="*/ 858 h 9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9"/>
                <a:gd name="T100" fmla="*/ 0 h 931"/>
                <a:gd name="T101" fmla="*/ 1499 w 1499"/>
                <a:gd name="T102" fmla="*/ 931 h 9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9" h="931">
                  <a:moveTo>
                    <a:pt x="0" y="858"/>
                  </a:moveTo>
                  <a:lnTo>
                    <a:pt x="15" y="711"/>
                  </a:lnTo>
                  <a:lnTo>
                    <a:pt x="50" y="576"/>
                  </a:lnTo>
                  <a:lnTo>
                    <a:pt x="105" y="449"/>
                  </a:lnTo>
                  <a:lnTo>
                    <a:pt x="179" y="338"/>
                  </a:lnTo>
                  <a:lnTo>
                    <a:pt x="268" y="239"/>
                  </a:lnTo>
                  <a:lnTo>
                    <a:pt x="372" y="157"/>
                  </a:lnTo>
                  <a:lnTo>
                    <a:pt x="491" y="90"/>
                  </a:lnTo>
                  <a:lnTo>
                    <a:pt x="619" y="39"/>
                  </a:lnTo>
                  <a:lnTo>
                    <a:pt x="756" y="9"/>
                  </a:lnTo>
                  <a:lnTo>
                    <a:pt x="904" y="0"/>
                  </a:lnTo>
                  <a:lnTo>
                    <a:pt x="970" y="2"/>
                  </a:lnTo>
                  <a:lnTo>
                    <a:pt x="1034" y="8"/>
                  </a:lnTo>
                  <a:lnTo>
                    <a:pt x="1094" y="18"/>
                  </a:lnTo>
                  <a:lnTo>
                    <a:pt x="1150" y="31"/>
                  </a:lnTo>
                  <a:lnTo>
                    <a:pt x="1203" y="50"/>
                  </a:lnTo>
                  <a:lnTo>
                    <a:pt x="1256" y="73"/>
                  </a:lnTo>
                  <a:lnTo>
                    <a:pt x="1306" y="98"/>
                  </a:lnTo>
                  <a:lnTo>
                    <a:pt x="1355" y="128"/>
                  </a:lnTo>
                  <a:lnTo>
                    <a:pt x="1401" y="161"/>
                  </a:lnTo>
                  <a:lnTo>
                    <a:pt x="1449" y="200"/>
                  </a:lnTo>
                  <a:lnTo>
                    <a:pt x="1474" y="223"/>
                  </a:lnTo>
                  <a:lnTo>
                    <a:pt x="1492" y="241"/>
                  </a:lnTo>
                  <a:lnTo>
                    <a:pt x="1498" y="256"/>
                  </a:lnTo>
                  <a:lnTo>
                    <a:pt x="1494" y="269"/>
                  </a:lnTo>
                  <a:lnTo>
                    <a:pt x="1481" y="275"/>
                  </a:lnTo>
                  <a:lnTo>
                    <a:pt x="1458" y="278"/>
                  </a:lnTo>
                  <a:lnTo>
                    <a:pt x="1422" y="275"/>
                  </a:lnTo>
                  <a:lnTo>
                    <a:pt x="1375" y="264"/>
                  </a:lnTo>
                  <a:lnTo>
                    <a:pt x="1319" y="250"/>
                  </a:lnTo>
                  <a:lnTo>
                    <a:pt x="1249" y="227"/>
                  </a:lnTo>
                  <a:lnTo>
                    <a:pt x="1168" y="204"/>
                  </a:lnTo>
                  <a:lnTo>
                    <a:pt x="1083" y="189"/>
                  </a:lnTo>
                  <a:lnTo>
                    <a:pt x="996" y="181"/>
                  </a:lnTo>
                  <a:lnTo>
                    <a:pt x="910" y="179"/>
                  </a:lnTo>
                  <a:lnTo>
                    <a:pt x="821" y="184"/>
                  </a:lnTo>
                  <a:lnTo>
                    <a:pt x="735" y="197"/>
                  </a:lnTo>
                  <a:lnTo>
                    <a:pt x="653" y="218"/>
                  </a:lnTo>
                  <a:lnTo>
                    <a:pt x="573" y="250"/>
                  </a:lnTo>
                  <a:lnTo>
                    <a:pt x="501" y="288"/>
                  </a:lnTo>
                  <a:lnTo>
                    <a:pt x="436" y="336"/>
                  </a:lnTo>
                  <a:lnTo>
                    <a:pt x="381" y="386"/>
                  </a:lnTo>
                  <a:lnTo>
                    <a:pt x="337" y="433"/>
                  </a:lnTo>
                  <a:lnTo>
                    <a:pt x="303" y="477"/>
                  </a:lnTo>
                  <a:lnTo>
                    <a:pt x="276" y="519"/>
                  </a:lnTo>
                  <a:lnTo>
                    <a:pt x="255" y="559"/>
                  </a:lnTo>
                  <a:lnTo>
                    <a:pt x="238" y="599"/>
                  </a:lnTo>
                  <a:lnTo>
                    <a:pt x="223" y="641"/>
                  </a:lnTo>
                  <a:lnTo>
                    <a:pt x="211" y="685"/>
                  </a:lnTo>
                  <a:lnTo>
                    <a:pt x="197" y="729"/>
                  </a:lnTo>
                  <a:lnTo>
                    <a:pt x="183" y="780"/>
                  </a:lnTo>
                  <a:lnTo>
                    <a:pt x="164" y="828"/>
                  </a:lnTo>
                  <a:lnTo>
                    <a:pt x="142" y="866"/>
                  </a:lnTo>
                  <a:lnTo>
                    <a:pt x="117" y="895"/>
                  </a:lnTo>
                  <a:lnTo>
                    <a:pt x="94" y="916"/>
                  </a:lnTo>
                  <a:lnTo>
                    <a:pt x="71" y="927"/>
                  </a:lnTo>
                  <a:lnTo>
                    <a:pt x="48" y="930"/>
                  </a:lnTo>
                  <a:lnTo>
                    <a:pt x="29" y="923"/>
                  </a:lnTo>
                  <a:lnTo>
                    <a:pt x="15" y="911"/>
                  </a:lnTo>
                  <a:lnTo>
                    <a:pt x="4" y="888"/>
                  </a:lnTo>
                  <a:lnTo>
                    <a:pt x="0" y="858"/>
                  </a:lnTo>
                </a:path>
              </a:pathLst>
            </a:custGeom>
            <a:solidFill>
              <a:srgbClr val="FFD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7" name="Freeform 296"/>
            <p:cNvSpPr>
              <a:spLocks noChangeAspect="1"/>
            </p:cNvSpPr>
            <p:nvPr/>
          </p:nvSpPr>
          <p:spPr bwMode="auto">
            <a:xfrm>
              <a:off x="1996" y="1279"/>
              <a:ext cx="1474" cy="913"/>
            </a:xfrm>
            <a:custGeom>
              <a:avLst/>
              <a:gdLst>
                <a:gd name="T0" fmla="*/ 16 w 1474"/>
                <a:gd name="T1" fmla="*/ 696 h 913"/>
                <a:gd name="T2" fmla="*/ 110 w 1474"/>
                <a:gd name="T3" fmla="*/ 440 h 913"/>
                <a:gd name="T4" fmla="*/ 271 w 1474"/>
                <a:gd name="T5" fmla="*/ 233 h 913"/>
                <a:gd name="T6" fmla="*/ 490 w 1474"/>
                <a:gd name="T7" fmla="*/ 88 h 913"/>
                <a:gd name="T8" fmla="*/ 752 w 1474"/>
                <a:gd name="T9" fmla="*/ 9 h 913"/>
                <a:gd name="T10" fmla="*/ 895 w 1474"/>
                <a:gd name="T11" fmla="*/ 0 h 913"/>
                <a:gd name="T12" fmla="*/ 1024 w 1474"/>
                <a:gd name="T13" fmla="*/ 7 h 913"/>
                <a:gd name="T14" fmla="*/ 1136 w 1474"/>
                <a:gd name="T15" fmla="*/ 31 h 913"/>
                <a:gd name="T16" fmla="*/ 1240 w 1474"/>
                <a:gd name="T17" fmla="*/ 69 h 913"/>
                <a:gd name="T18" fmla="*/ 1336 w 1474"/>
                <a:gd name="T19" fmla="*/ 122 h 913"/>
                <a:gd name="T20" fmla="*/ 1428 w 1474"/>
                <a:gd name="T21" fmla="*/ 189 h 913"/>
                <a:gd name="T22" fmla="*/ 1452 w 1474"/>
                <a:gd name="T23" fmla="*/ 212 h 913"/>
                <a:gd name="T24" fmla="*/ 1473 w 1474"/>
                <a:gd name="T25" fmla="*/ 244 h 913"/>
                <a:gd name="T26" fmla="*/ 1458 w 1474"/>
                <a:gd name="T27" fmla="*/ 262 h 913"/>
                <a:gd name="T28" fmla="*/ 1401 w 1474"/>
                <a:gd name="T29" fmla="*/ 260 h 913"/>
                <a:gd name="T30" fmla="*/ 1302 w 1474"/>
                <a:gd name="T31" fmla="*/ 235 h 913"/>
                <a:gd name="T32" fmla="*/ 1235 w 1474"/>
                <a:gd name="T33" fmla="*/ 214 h 913"/>
                <a:gd name="T34" fmla="*/ 1072 w 1474"/>
                <a:gd name="T35" fmla="*/ 177 h 913"/>
                <a:gd name="T36" fmla="*/ 897 w 1474"/>
                <a:gd name="T37" fmla="*/ 168 h 913"/>
                <a:gd name="T38" fmla="*/ 724 w 1474"/>
                <a:gd name="T39" fmla="*/ 187 h 913"/>
                <a:gd name="T40" fmla="*/ 564 w 1474"/>
                <a:gd name="T41" fmla="*/ 239 h 913"/>
                <a:gd name="T42" fmla="*/ 427 w 1474"/>
                <a:gd name="T43" fmla="*/ 325 h 913"/>
                <a:gd name="T44" fmla="*/ 372 w 1474"/>
                <a:gd name="T45" fmla="*/ 376 h 913"/>
                <a:gd name="T46" fmla="*/ 292 w 1474"/>
                <a:gd name="T47" fmla="*/ 467 h 913"/>
                <a:gd name="T48" fmla="*/ 244 w 1474"/>
                <a:gd name="T49" fmla="*/ 546 h 913"/>
                <a:gd name="T50" fmla="*/ 212 w 1474"/>
                <a:gd name="T51" fmla="*/ 629 h 913"/>
                <a:gd name="T52" fmla="*/ 187 w 1474"/>
                <a:gd name="T53" fmla="*/ 716 h 913"/>
                <a:gd name="T54" fmla="*/ 172 w 1474"/>
                <a:gd name="T55" fmla="*/ 764 h 913"/>
                <a:gd name="T56" fmla="*/ 133 w 1474"/>
                <a:gd name="T57" fmla="*/ 850 h 913"/>
                <a:gd name="T58" fmla="*/ 88 w 1474"/>
                <a:gd name="T59" fmla="*/ 896 h 913"/>
                <a:gd name="T60" fmla="*/ 44 w 1474"/>
                <a:gd name="T61" fmla="*/ 912 h 913"/>
                <a:gd name="T62" fmla="*/ 12 w 1474"/>
                <a:gd name="T63" fmla="*/ 892 h 913"/>
                <a:gd name="T64" fmla="*/ 0 w 1474"/>
                <a:gd name="T65" fmla="*/ 841 h 9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74"/>
                <a:gd name="T100" fmla="*/ 0 h 913"/>
                <a:gd name="T101" fmla="*/ 1474 w 1474"/>
                <a:gd name="T102" fmla="*/ 913 h 9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74" h="913">
                  <a:moveTo>
                    <a:pt x="0" y="841"/>
                  </a:moveTo>
                  <a:lnTo>
                    <a:pt x="16" y="696"/>
                  </a:lnTo>
                  <a:lnTo>
                    <a:pt x="52" y="562"/>
                  </a:lnTo>
                  <a:lnTo>
                    <a:pt x="110" y="440"/>
                  </a:lnTo>
                  <a:lnTo>
                    <a:pt x="183" y="330"/>
                  </a:lnTo>
                  <a:lnTo>
                    <a:pt x="271" y="233"/>
                  </a:lnTo>
                  <a:lnTo>
                    <a:pt x="375" y="151"/>
                  </a:lnTo>
                  <a:lnTo>
                    <a:pt x="490" y="88"/>
                  </a:lnTo>
                  <a:lnTo>
                    <a:pt x="617" y="39"/>
                  </a:lnTo>
                  <a:lnTo>
                    <a:pt x="752" y="9"/>
                  </a:lnTo>
                  <a:lnTo>
                    <a:pt x="895" y="0"/>
                  </a:lnTo>
                  <a:lnTo>
                    <a:pt x="961" y="2"/>
                  </a:lnTo>
                  <a:lnTo>
                    <a:pt x="1024" y="7"/>
                  </a:lnTo>
                  <a:lnTo>
                    <a:pt x="1081" y="18"/>
                  </a:lnTo>
                  <a:lnTo>
                    <a:pt x="1136" y="31"/>
                  </a:lnTo>
                  <a:lnTo>
                    <a:pt x="1190" y="48"/>
                  </a:lnTo>
                  <a:lnTo>
                    <a:pt x="1240" y="69"/>
                  </a:lnTo>
                  <a:lnTo>
                    <a:pt x="1290" y="94"/>
                  </a:lnTo>
                  <a:lnTo>
                    <a:pt x="1336" y="122"/>
                  </a:lnTo>
                  <a:lnTo>
                    <a:pt x="1382" y="154"/>
                  </a:lnTo>
                  <a:lnTo>
                    <a:pt x="1428" y="189"/>
                  </a:lnTo>
                  <a:lnTo>
                    <a:pt x="1452" y="212"/>
                  </a:lnTo>
                  <a:lnTo>
                    <a:pt x="1466" y="228"/>
                  </a:lnTo>
                  <a:lnTo>
                    <a:pt x="1473" y="244"/>
                  </a:lnTo>
                  <a:lnTo>
                    <a:pt x="1470" y="254"/>
                  </a:lnTo>
                  <a:lnTo>
                    <a:pt x="1458" y="262"/>
                  </a:lnTo>
                  <a:lnTo>
                    <a:pt x="1435" y="265"/>
                  </a:lnTo>
                  <a:lnTo>
                    <a:pt x="1401" y="260"/>
                  </a:lnTo>
                  <a:lnTo>
                    <a:pt x="1357" y="250"/>
                  </a:lnTo>
                  <a:lnTo>
                    <a:pt x="1302" y="235"/>
                  </a:lnTo>
                  <a:lnTo>
                    <a:pt x="1235" y="214"/>
                  </a:lnTo>
                  <a:lnTo>
                    <a:pt x="1155" y="193"/>
                  </a:lnTo>
                  <a:lnTo>
                    <a:pt x="1072" y="177"/>
                  </a:lnTo>
                  <a:lnTo>
                    <a:pt x="986" y="168"/>
                  </a:lnTo>
                  <a:lnTo>
                    <a:pt x="897" y="168"/>
                  </a:lnTo>
                  <a:lnTo>
                    <a:pt x="811" y="174"/>
                  </a:lnTo>
                  <a:lnTo>
                    <a:pt x="724" y="187"/>
                  </a:lnTo>
                  <a:lnTo>
                    <a:pt x="642" y="207"/>
                  </a:lnTo>
                  <a:lnTo>
                    <a:pt x="564" y="239"/>
                  </a:lnTo>
                  <a:lnTo>
                    <a:pt x="492" y="277"/>
                  </a:lnTo>
                  <a:lnTo>
                    <a:pt x="427" y="325"/>
                  </a:lnTo>
                  <a:lnTo>
                    <a:pt x="372" y="376"/>
                  </a:lnTo>
                  <a:lnTo>
                    <a:pt x="328" y="423"/>
                  </a:lnTo>
                  <a:lnTo>
                    <a:pt x="292" y="467"/>
                  </a:lnTo>
                  <a:lnTo>
                    <a:pt x="265" y="509"/>
                  </a:lnTo>
                  <a:lnTo>
                    <a:pt x="244" y="546"/>
                  </a:lnTo>
                  <a:lnTo>
                    <a:pt x="227" y="589"/>
                  </a:lnTo>
                  <a:lnTo>
                    <a:pt x="212" y="629"/>
                  </a:lnTo>
                  <a:lnTo>
                    <a:pt x="200" y="671"/>
                  </a:lnTo>
                  <a:lnTo>
                    <a:pt x="187" y="716"/>
                  </a:lnTo>
                  <a:lnTo>
                    <a:pt x="172" y="764"/>
                  </a:lnTo>
                  <a:lnTo>
                    <a:pt x="156" y="812"/>
                  </a:lnTo>
                  <a:lnTo>
                    <a:pt x="133" y="850"/>
                  </a:lnTo>
                  <a:lnTo>
                    <a:pt x="111" y="877"/>
                  </a:lnTo>
                  <a:lnTo>
                    <a:pt x="88" y="896"/>
                  </a:lnTo>
                  <a:lnTo>
                    <a:pt x="64" y="909"/>
                  </a:lnTo>
                  <a:lnTo>
                    <a:pt x="44" y="912"/>
                  </a:lnTo>
                  <a:lnTo>
                    <a:pt x="27" y="905"/>
                  </a:lnTo>
                  <a:lnTo>
                    <a:pt x="12" y="892"/>
                  </a:lnTo>
                  <a:lnTo>
                    <a:pt x="2" y="869"/>
                  </a:lnTo>
                  <a:lnTo>
                    <a:pt x="0" y="841"/>
                  </a:lnTo>
                </a:path>
              </a:pathLst>
            </a:custGeom>
            <a:solidFill>
              <a:srgbClr val="FFD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8" name="Freeform 297"/>
            <p:cNvSpPr>
              <a:spLocks noChangeAspect="1"/>
            </p:cNvSpPr>
            <p:nvPr/>
          </p:nvSpPr>
          <p:spPr bwMode="auto">
            <a:xfrm>
              <a:off x="2002" y="1283"/>
              <a:ext cx="1451" cy="889"/>
            </a:xfrm>
            <a:custGeom>
              <a:avLst/>
              <a:gdLst>
                <a:gd name="T0" fmla="*/ 16 w 1451"/>
                <a:gd name="T1" fmla="*/ 680 h 889"/>
                <a:gd name="T2" fmla="*/ 113 w 1451"/>
                <a:gd name="T3" fmla="*/ 426 h 889"/>
                <a:gd name="T4" fmla="*/ 276 w 1451"/>
                <a:gd name="T5" fmla="*/ 224 h 889"/>
                <a:gd name="T6" fmla="*/ 490 w 1451"/>
                <a:gd name="T7" fmla="*/ 83 h 889"/>
                <a:gd name="T8" fmla="*/ 748 w 1451"/>
                <a:gd name="T9" fmla="*/ 7 h 889"/>
                <a:gd name="T10" fmla="*/ 886 w 1451"/>
                <a:gd name="T11" fmla="*/ 0 h 889"/>
                <a:gd name="T12" fmla="*/ 1011 w 1451"/>
                <a:gd name="T13" fmla="*/ 5 h 889"/>
                <a:gd name="T14" fmla="*/ 1123 w 1451"/>
                <a:gd name="T15" fmla="*/ 27 h 889"/>
                <a:gd name="T16" fmla="*/ 1224 w 1451"/>
                <a:gd name="T17" fmla="*/ 64 h 889"/>
                <a:gd name="T18" fmla="*/ 1316 w 1451"/>
                <a:gd name="T19" fmla="*/ 113 h 889"/>
                <a:gd name="T20" fmla="*/ 1405 w 1451"/>
                <a:gd name="T21" fmla="*/ 178 h 889"/>
                <a:gd name="T22" fmla="*/ 1429 w 1451"/>
                <a:gd name="T23" fmla="*/ 198 h 889"/>
                <a:gd name="T24" fmla="*/ 1450 w 1451"/>
                <a:gd name="T25" fmla="*/ 228 h 889"/>
                <a:gd name="T26" fmla="*/ 1433 w 1451"/>
                <a:gd name="T27" fmla="*/ 246 h 889"/>
                <a:gd name="T28" fmla="*/ 1378 w 1451"/>
                <a:gd name="T29" fmla="*/ 244 h 889"/>
                <a:gd name="T30" fmla="*/ 1283 w 1451"/>
                <a:gd name="T31" fmla="*/ 221 h 889"/>
                <a:gd name="T32" fmla="*/ 1220 w 1451"/>
                <a:gd name="T33" fmla="*/ 199 h 889"/>
                <a:gd name="T34" fmla="*/ 1059 w 1451"/>
                <a:gd name="T35" fmla="*/ 163 h 889"/>
                <a:gd name="T36" fmla="*/ 886 w 1451"/>
                <a:gd name="T37" fmla="*/ 155 h 889"/>
                <a:gd name="T38" fmla="*/ 716 w 1451"/>
                <a:gd name="T39" fmla="*/ 174 h 889"/>
                <a:gd name="T40" fmla="*/ 554 w 1451"/>
                <a:gd name="T41" fmla="*/ 226 h 889"/>
                <a:gd name="T42" fmla="*/ 416 w 1451"/>
                <a:gd name="T43" fmla="*/ 313 h 889"/>
                <a:gd name="T44" fmla="*/ 361 w 1451"/>
                <a:gd name="T45" fmla="*/ 364 h 889"/>
                <a:gd name="T46" fmla="*/ 281 w 1451"/>
                <a:gd name="T47" fmla="*/ 454 h 889"/>
                <a:gd name="T48" fmla="*/ 233 w 1451"/>
                <a:gd name="T49" fmla="*/ 534 h 889"/>
                <a:gd name="T50" fmla="*/ 202 w 1451"/>
                <a:gd name="T51" fmla="*/ 615 h 889"/>
                <a:gd name="T52" fmla="*/ 177 w 1451"/>
                <a:gd name="T53" fmla="*/ 698 h 889"/>
                <a:gd name="T54" fmla="*/ 161 w 1451"/>
                <a:gd name="T55" fmla="*/ 744 h 889"/>
                <a:gd name="T56" fmla="*/ 124 w 1451"/>
                <a:gd name="T57" fmla="*/ 829 h 889"/>
                <a:gd name="T58" fmla="*/ 80 w 1451"/>
                <a:gd name="T59" fmla="*/ 875 h 889"/>
                <a:gd name="T60" fmla="*/ 39 w 1451"/>
                <a:gd name="T61" fmla="*/ 888 h 889"/>
                <a:gd name="T62" fmla="*/ 9 w 1451"/>
                <a:gd name="T63" fmla="*/ 869 h 889"/>
                <a:gd name="T64" fmla="*/ 0 w 1451"/>
                <a:gd name="T65" fmla="*/ 823 h 88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51"/>
                <a:gd name="T100" fmla="*/ 0 h 889"/>
                <a:gd name="T101" fmla="*/ 1451 w 1451"/>
                <a:gd name="T102" fmla="*/ 889 h 88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51" h="889">
                  <a:moveTo>
                    <a:pt x="0" y="823"/>
                  </a:moveTo>
                  <a:lnTo>
                    <a:pt x="16" y="680"/>
                  </a:lnTo>
                  <a:lnTo>
                    <a:pt x="55" y="546"/>
                  </a:lnTo>
                  <a:lnTo>
                    <a:pt x="113" y="426"/>
                  </a:lnTo>
                  <a:lnTo>
                    <a:pt x="187" y="320"/>
                  </a:lnTo>
                  <a:lnTo>
                    <a:pt x="276" y="224"/>
                  </a:lnTo>
                  <a:lnTo>
                    <a:pt x="377" y="147"/>
                  </a:lnTo>
                  <a:lnTo>
                    <a:pt x="490" y="83"/>
                  </a:lnTo>
                  <a:lnTo>
                    <a:pt x="614" y="37"/>
                  </a:lnTo>
                  <a:lnTo>
                    <a:pt x="748" y="7"/>
                  </a:lnTo>
                  <a:lnTo>
                    <a:pt x="886" y="0"/>
                  </a:lnTo>
                  <a:lnTo>
                    <a:pt x="952" y="2"/>
                  </a:lnTo>
                  <a:lnTo>
                    <a:pt x="1011" y="5"/>
                  </a:lnTo>
                  <a:lnTo>
                    <a:pt x="1068" y="14"/>
                  </a:lnTo>
                  <a:lnTo>
                    <a:pt x="1123" y="27"/>
                  </a:lnTo>
                  <a:lnTo>
                    <a:pt x="1176" y="44"/>
                  </a:lnTo>
                  <a:lnTo>
                    <a:pt x="1224" y="64"/>
                  </a:lnTo>
                  <a:lnTo>
                    <a:pt x="1272" y="88"/>
                  </a:lnTo>
                  <a:lnTo>
                    <a:pt x="1316" y="113"/>
                  </a:lnTo>
                  <a:lnTo>
                    <a:pt x="1360" y="145"/>
                  </a:lnTo>
                  <a:lnTo>
                    <a:pt x="1405" y="178"/>
                  </a:lnTo>
                  <a:lnTo>
                    <a:pt x="1429" y="198"/>
                  </a:lnTo>
                  <a:lnTo>
                    <a:pt x="1443" y="216"/>
                  </a:lnTo>
                  <a:lnTo>
                    <a:pt x="1450" y="228"/>
                  </a:lnTo>
                  <a:lnTo>
                    <a:pt x="1445" y="239"/>
                  </a:lnTo>
                  <a:lnTo>
                    <a:pt x="1433" y="246"/>
                  </a:lnTo>
                  <a:lnTo>
                    <a:pt x="1409" y="246"/>
                  </a:lnTo>
                  <a:lnTo>
                    <a:pt x="1378" y="244"/>
                  </a:lnTo>
                  <a:lnTo>
                    <a:pt x="1335" y="235"/>
                  </a:lnTo>
                  <a:lnTo>
                    <a:pt x="1283" y="221"/>
                  </a:lnTo>
                  <a:lnTo>
                    <a:pt x="1220" y="199"/>
                  </a:lnTo>
                  <a:lnTo>
                    <a:pt x="1141" y="178"/>
                  </a:lnTo>
                  <a:lnTo>
                    <a:pt x="1059" y="163"/>
                  </a:lnTo>
                  <a:lnTo>
                    <a:pt x="973" y="155"/>
                  </a:lnTo>
                  <a:lnTo>
                    <a:pt x="886" y="155"/>
                  </a:lnTo>
                  <a:lnTo>
                    <a:pt x="800" y="161"/>
                  </a:lnTo>
                  <a:lnTo>
                    <a:pt x="716" y="174"/>
                  </a:lnTo>
                  <a:lnTo>
                    <a:pt x="631" y="198"/>
                  </a:lnTo>
                  <a:lnTo>
                    <a:pt x="554" y="226"/>
                  </a:lnTo>
                  <a:lnTo>
                    <a:pt x="481" y="267"/>
                  </a:lnTo>
                  <a:lnTo>
                    <a:pt x="416" y="313"/>
                  </a:lnTo>
                  <a:lnTo>
                    <a:pt x="361" y="364"/>
                  </a:lnTo>
                  <a:lnTo>
                    <a:pt x="317" y="410"/>
                  </a:lnTo>
                  <a:lnTo>
                    <a:pt x="281" y="454"/>
                  </a:lnTo>
                  <a:lnTo>
                    <a:pt x="255" y="496"/>
                  </a:lnTo>
                  <a:lnTo>
                    <a:pt x="233" y="534"/>
                  </a:lnTo>
                  <a:lnTo>
                    <a:pt x="216" y="574"/>
                  </a:lnTo>
                  <a:lnTo>
                    <a:pt x="202" y="615"/>
                  </a:lnTo>
                  <a:lnTo>
                    <a:pt x="189" y="656"/>
                  </a:lnTo>
                  <a:lnTo>
                    <a:pt x="177" y="698"/>
                  </a:lnTo>
                  <a:lnTo>
                    <a:pt x="161" y="744"/>
                  </a:lnTo>
                  <a:lnTo>
                    <a:pt x="145" y="793"/>
                  </a:lnTo>
                  <a:lnTo>
                    <a:pt x="124" y="829"/>
                  </a:lnTo>
                  <a:lnTo>
                    <a:pt x="103" y="857"/>
                  </a:lnTo>
                  <a:lnTo>
                    <a:pt x="80" y="875"/>
                  </a:lnTo>
                  <a:lnTo>
                    <a:pt x="58" y="885"/>
                  </a:lnTo>
                  <a:lnTo>
                    <a:pt x="39" y="888"/>
                  </a:lnTo>
                  <a:lnTo>
                    <a:pt x="23" y="883"/>
                  </a:lnTo>
                  <a:lnTo>
                    <a:pt x="9" y="869"/>
                  </a:lnTo>
                  <a:lnTo>
                    <a:pt x="2" y="850"/>
                  </a:lnTo>
                  <a:lnTo>
                    <a:pt x="0" y="823"/>
                  </a:lnTo>
                </a:path>
              </a:pathLst>
            </a:custGeom>
            <a:solidFill>
              <a:srgbClr val="FFD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9" name="Freeform 298"/>
            <p:cNvSpPr>
              <a:spLocks noChangeAspect="1"/>
            </p:cNvSpPr>
            <p:nvPr/>
          </p:nvSpPr>
          <p:spPr bwMode="auto">
            <a:xfrm>
              <a:off x="2008" y="1285"/>
              <a:ext cx="1427" cy="869"/>
            </a:xfrm>
            <a:custGeom>
              <a:avLst/>
              <a:gdLst>
                <a:gd name="T0" fmla="*/ 20 w 1427"/>
                <a:gd name="T1" fmla="*/ 661 h 869"/>
                <a:gd name="T2" fmla="*/ 117 w 1427"/>
                <a:gd name="T3" fmla="*/ 416 h 869"/>
                <a:gd name="T4" fmla="*/ 279 w 1427"/>
                <a:gd name="T5" fmla="*/ 218 h 869"/>
                <a:gd name="T6" fmla="*/ 494 w 1427"/>
                <a:gd name="T7" fmla="*/ 81 h 869"/>
                <a:gd name="T8" fmla="*/ 745 w 1427"/>
                <a:gd name="T9" fmla="*/ 7 h 869"/>
                <a:gd name="T10" fmla="*/ 879 w 1427"/>
                <a:gd name="T11" fmla="*/ 0 h 869"/>
                <a:gd name="T12" fmla="*/ 1002 w 1427"/>
                <a:gd name="T13" fmla="*/ 5 h 869"/>
                <a:gd name="T14" fmla="*/ 1111 w 1427"/>
                <a:gd name="T15" fmla="*/ 26 h 869"/>
                <a:gd name="T16" fmla="*/ 1210 w 1427"/>
                <a:gd name="T17" fmla="*/ 60 h 869"/>
                <a:gd name="T18" fmla="*/ 1301 w 1427"/>
                <a:gd name="T19" fmla="*/ 106 h 869"/>
                <a:gd name="T20" fmla="*/ 1383 w 1427"/>
                <a:gd name="T21" fmla="*/ 168 h 869"/>
                <a:gd name="T22" fmla="*/ 1404 w 1427"/>
                <a:gd name="T23" fmla="*/ 186 h 869"/>
                <a:gd name="T24" fmla="*/ 1426 w 1427"/>
                <a:gd name="T25" fmla="*/ 216 h 869"/>
                <a:gd name="T26" fmla="*/ 1408 w 1427"/>
                <a:gd name="T27" fmla="*/ 230 h 869"/>
                <a:gd name="T28" fmla="*/ 1357 w 1427"/>
                <a:gd name="T29" fmla="*/ 228 h 869"/>
                <a:gd name="T30" fmla="*/ 1267 w 1427"/>
                <a:gd name="T31" fmla="*/ 207 h 869"/>
                <a:gd name="T32" fmla="*/ 1206 w 1427"/>
                <a:gd name="T33" fmla="*/ 188 h 869"/>
                <a:gd name="T34" fmla="*/ 1048 w 1427"/>
                <a:gd name="T35" fmla="*/ 152 h 869"/>
                <a:gd name="T36" fmla="*/ 877 w 1427"/>
                <a:gd name="T37" fmla="*/ 145 h 869"/>
                <a:gd name="T38" fmla="*/ 706 w 1427"/>
                <a:gd name="T39" fmla="*/ 163 h 869"/>
                <a:gd name="T40" fmla="*/ 547 w 1427"/>
                <a:gd name="T41" fmla="*/ 216 h 869"/>
                <a:gd name="T42" fmla="*/ 410 w 1427"/>
                <a:gd name="T43" fmla="*/ 304 h 869"/>
                <a:gd name="T44" fmla="*/ 352 w 1427"/>
                <a:gd name="T45" fmla="*/ 352 h 869"/>
                <a:gd name="T46" fmla="*/ 275 w 1427"/>
                <a:gd name="T47" fmla="*/ 442 h 869"/>
                <a:gd name="T48" fmla="*/ 225 w 1427"/>
                <a:gd name="T49" fmla="*/ 522 h 869"/>
                <a:gd name="T50" fmla="*/ 193 w 1427"/>
                <a:gd name="T51" fmla="*/ 601 h 869"/>
                <a:gd name="T52" fmla="*/ 168 w 1427"/>
                <a:gd name="T53" fmla="*/ 683 h 869"/>
                <a:gd name="T54" fmla="*/ 155 w 1427"/>
                <a:gd name="T55" fmla="*/ 729 h 869"/>
                <a:gd name="T56" fmla="*/ 117 w 1427"/>
                <a:gd name="T57" fmla="*/ 808 h 869"/>
                <a:gd name="T58" fmla="*/ 75 w 1427"/>
                <a:gd name="T59" fmla="*/ 855 h 869"/>
                <a:gd name="T60" fmla="*/ 37 w 1427"/>
                <a:gd name="T61" fmla="*/ 868 h 869"/>
                <a:gd name="T62" fmla="*/ 9 w 1427"/>
                <a:gd name="T63" fmla="*/ 851 h 869"/>
                <a:gd name="T64" fmla="*/ 0 w 1427"/>
                <a:gd name="T65" fmla="*/ 805 h 86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27"/>
                <a:gd name="T100" fmla="*/ 0 h 869"/>
                <a:gd name="T101" fmla="*/ 1427 w 1427"/>
                <a:gd name="T102" fmla="*/ 869 h 86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27" h="869">
                  <a:moveTo>
                    <a:pt x="0" y="805"/>
                  </a:moveTo>
                  <a:lnTo>
                    <a:pt x="20" y="661"/>
                  </a:lnTo>
                  <a:lnTo>
                    <a:pt x="60" y="531"/>
                  </a:lnTo>
                  <a:lnTo>
                    <a:pt x="117" y="416"/>
                  </a:lnTo>
                  <a:lnTo>
                    <a:pt x="191" y="308"/>
                  </a:lnTo>
                  <a:lnTo>
                    <a:pt x="279" y="218"/>
                  </a:lnTo>
                  <a:lnTo>
                    <a:pt x="380" y="142"/>
                  </a:lnTo>
                  <a:lnTo>
                    <a:pt x="494" y="81"/>
                  </a:lnTo>
                  <a:lnTo>
                    <a:pt x="614" y="37"/>
                  </a:lnTo>
                  <a:lnTo>
                    <a:pt x="745" y="7"/>
                  </a:lnTo>
                  <a:lnTo>
                    <a:pt x="879" y="0"/>
                  </a:lnTo>
                  <a:lnTo>
                    <a:pt x="943" y="1"/>
                  </a:lnTo>
                  <a:lnTo>
                    <a:pt x="1002" y="5"/>
                  </a:lnTo>
                  <a:lnTo>
                    <a:pt x="1058" y="14"/>
                  </a:lnTo>
                  <a:lnTo>
                    <a:pt x="1111" y="26"/>
                  </a:lnTo>
                  <a:lnTo>
                    <a:pt x="1162" y="41"/>
                  </a:lnTo>
                  <a:lnTo>
                    <a:pt x="1210" y="60"/>
                  </a:lnTo>
                  <a:lnTo>
                    <a:pt x="1256" y="83"/>
                  </a:lnTo>
                  <a:lnTo>
                    <a:pt x="1301" y="106"/>
                  </a:lnTo>
                  <a:lnTo>
                    <a:pt x="1343" y="136"/>
                  </a:lnTo>
                  <a:lnTo>
                    <a:pt x="1383" y="168"/>
                  </a:lnTo>
                  <a:lnTo>
                    <a:pt x="1404" y="186"/>
                  </a:lnTo>
                  <a:lnTo>
                    <a:pt x="1419" y="203"/>
                  </a:lnTo>
                  <a:lnTo>
                    <a:pt x="1426" y="216"/>
                  </a:lnTo>
                  <a:lnTo>
                    <a:pt x="1423" y="226"/>
                  </a:lnTo>
                  <a:lnTo>
                    <a:pt x="1408" y="230"/>
                  </a:lnTo>
                  <a:lnTo>
                    <a:pt x="1387" y="232"/>
                  </a:lnTo>
                  <a:lnTo>
                    <a:pt x="1357" y="228"/>
                  </a:lnTo>
                  <a:lnTo>
                    <a:pt x="1318" y="220"/>
                  </a:lnTo>
                  <a:lnTo>
                    <a:pt x="1267" y="207"/>
                  </a:lnTo>
                  <a:lnTo>
                    <a:pt x="1206" y="188"/>
                  </a:lnTo>
                  <a:lnTo>
                    <a:pt x="1130" y="168"/>
                  </a:lnTo>
                  <a:lnTo>
                    <a:pt x="1048" y="152"/>
                  </a:lnTo>
                  <a:lnTo>
                    <a:pt x="964" y="145"/>
                  </a:lnTo>
                  <a:lnTo>
                    <a:pt x="877" y="145"/>
                  </a:lnTo>
                  <a:lnTo>
                    <a:pt x="791" y="148"/>
                  </a:lnTo>
                  <a:lnTo>
                    <a:pt x="706" y="163"/>
                  </a:lnTo>
                  <a:lnTo>
                    <a:pt x="625" y="186"/>
                  </a:lnTo>
                  <a:lnTo>
                    <a:pt x="547" y="216"/>
                  </a:lnTo>
                  <a:lnTo>
                    <a:pt x="473" y="256"/>
                  </a:lnTo>
                  <a:lnTo>
                    <a:pt x="410" y="304"/>
                  </a:lnTo>
                  <a:lnTo>
                    <a:pt x="352" y="352"/>
                  </a:lnTo>
                  <a:lnTo>
                    <a:pt x="311" y="398"/>
                  </a:lnTo>
                  <a:lnTo>
                    <a:pt x="275" y="442"/>
                  </a:lnTo>
                  <a:lnTo>
                    <a:pt x="246" y="483"/>
                  </a:lnTo>
                  <a:lnTo>
                    <a:pt x="225" y="522"/>
                  </a:lnTo>
                  <a:lnTo>
                    <a:pt x="207" y="561"/>
                  </a:lnTo>
                  <a:lnTo>
                    <a:pt x="193" y="601"/>
                  </a:lnTo>
                  <a:lnTo>
                    <a:pt x="180" y="640"/>
                  </a:lnTo>
                  <a:lnTo>
                    <a:pt x="168" y="683"/>
                  </a:lnTo>
                  <a:lnTo>
                    <a:pt x="155" y="729"/>
                  </a:lnTo>
                  <a:lnTo>
                    <a:pt x="136" y="773"/>
                  </a:lnTo>
                  <a:lnTo>
                    <a:pt x="117" y="808"/>
                  </a:lnTo>
                  <a:lnTo>
                    <a:pt x="96" y="836"/>
                  </a:lnTo>
                  <a:lnTo>
                    <a:pt x="75" y="855"/>
                  </a:lnTo>
                  <a:lnTo>
                    <a:pt x="56" y="865"/>
                  </a:lnTo>
                  <a:lnTo>
                    <a:pt x="37" y="868"/>
                  </a:lnTo>
                  <a:lnTo>
                    <a:pt x="23" y="863"/>
                  </a:lnTo>
                  <a:lnTo>
                    <a:pt x="9" y="851"/>
                  </a:lnTo>
                  <a:lnTo>
                    <a:pt x="1" y="830"/>
                  </a:lnTo>
                  <a:lnTo>
                    <a:pt x="0" y="805"/>
                  </a:lnTo>
                </a:path>
              </a:pathLst>
            </a:custGeom>
            <a:solidFill>
              <a:srgbClr val="FFE0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0" name="Freeform 299"/>
            <p:cNvSpPr>
              <a:spLocks noChangeAspect="1"/>
            </p:cNvSpPr>
            <p:nvPr/>
          </p:nvSpPr>
          <p:spPr bwMode="auto">
            <a:xfrm>
              <a:off x="2012" y="1285"/>
              <a:ext cx="1403" cy="853"/>
            </a:xfrm>
            <a:custGeom>
              <a:avLst/>
              <a:gdLst>
                <a:gd name="T0" fmla="*/ 23 w 1403"/>
                <a:gd name="T1" fmla="*/ 649 h 853"/>
                <a:gd name="T2" fmla="*/ 122 w 1403"/>
                <a:gd name="T3" fmla="*/ 405 h 853"/>
                <a:gd name="T4" fmla="*/ 285 w 1403"/>
                <a:gd name="T5" fmla="*/ 213 h 853"/>
                <a:gd name="T6" fmla="*/ 494 w 1403"/>
                <a:gd name="T7" fmla="*/ 80 h 853"/>
                <a:gd name="T8" fmla="*/ 742 w 1403"/>
                <a:gd name="T9" fmla="*/ 11 h 853"/>
                <a:gd name="T10" fmla="*/ 872 w 1403"/>
                <a:gd name="T11" fmla="*/ 0 h 853"/>
                <a:gd name="T12" fmla="*/ 993 w 1403"/>
                <a:gd name="T13" fmla="*/ 6 h 853"/>
                <a:gd name="T14" fmla="*/ 1100 w 1403"/>
                <a:gd name="T15" fmla="*/ 27 h 853"/>
                <a:gd name="T16" fmla="*/ 1198 w 1403"/>
                <a:gd name="T17" fmla="*/ 59 h 853"/>
                <a:gd name="T18" fmla="*/ 1284 w 1403"/>
                <a:gd name="T19" fmla="*/ 103 h 853"/>
                <a:gd name="T20" fmla="*/ 1362 w 1403"/>
                <a:gd name="T21" fmla="*/ 158 h 853"/>
                <a:gd name="T22" fmla="*/ 1383 w 1403"/>
                <a:gd name="T23" fmla="*/ 177 h 853"/>
                <a:gd name="T24" fmla="*/ 1402 w 1403"/>
                <a:gd name="T25" fmla="*/ 204 h 853"/>
                <a:gd name="T26" fmla="*/ 1387 w 1403"/>
                <a:gd name="T27" fmla="*/ 217 h 853"/>
                <a:gd name="T28" fmla="*/ 1339 w 1403"/>
                <a:gd name="T29" fmla="*/ 215 h 853"/>
                <a:gd name="T30" fmla="*/ 1250 w 1403"/>
                <a:gd name="T31" fmla="*/ 194 h 853"/>
                <a:gd name="T32" fmla="*/ 1194 w 1403"/>
                <a:gd name="T33" fmla="*/ 177 h 853"/>
                <a:gd name="T34" fmla="*/ 1037 w 1403"/>
                <a:gd name="T35" fmla="*/ 142 h 853"/>
                <a:gd name="T36" fmla="*/ 869 w 1403"/>
                <a:gd name="T37" fmla="*/ 135 h 853"/>
                <a:gd name="T38" fmla="*/ 697 w 1403"/>
                <a:gd name="T39" fmla="*/ 154 h 853"/>
                <a:gd name="T40" fmla="*/ 538 w 1403"/>
                <a:gd name="T41" fmla="*/ 209 h 853"/>
                <a:gd name="T42" fmla="*/ 400 w 1403"/>
                <a:gd name="T43" fmla="*/ 295 h 853"/>
                <a:gd name="T44" fmla="*/ 345 w 1403"/>
                <a:gd name="T45" fmla="*/ 345 h 853"/>
                <a:gd name="T46" fmla="*/ 266 w 1403"/>
                <a:gd name="T47" fmla="*/ 434 h 853"/>
                <a:gd name="T48" fmla="*/ 215 w 1403"/>
                <a:gd name="T49" fmla="*/ 514 h 853"/>
                <a:gd name="T50" fmla="*/ 183 w 1403"/>
                <a:gd name="T51" fmla="*/ 592 h 853"/>
                <a:gd name="T52" fmla="*/ 158 w 1403"/>
                <a:gd name="T53" fmla="*/ 670 h 853"/>
                <a:gd name="T54" fmla="*/ 145 w 1403"/>
                <a:gd name="T55" fmla="*/ 714 h 853"/>
                <a:gd name="T56" fmla="*/ 110 w 1403"/>
                <a:gd name="T57" fmla="*/ 794 h 853"/>
                <a:gd name="T58" fmla="*/ 70 w 1403"/>
                <a:gd name="T59" fmla="*/ 838 h 853"/>
                <a:gd name="T60" fmla="*/ 34 w 1403"/>
                <a:gd name="T61" fmla="*/ 852 h 853"/>
                <a:gd name="T62" fmla="*/ 8 w 1403"/>
                <a:gd name="T63" fmla="*/ 834 h 853"/>
                <a:gd name="T64" fmla="*/ 0 w 1403"/>
                <a:gd name="T65" fmla="*/ 790 h 8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03"/>
                <a:gd name="T100" fmla="*/ 0 h 853"/>
                <a:gd name="T101" fmla="*/ 1403 w 1403"/>
                <a:gd name="T102" fmla="*/ 853 h 85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03" h="853">
                  <a:moveTo>
                    <a:pt x="0" y="790"/>
                  </a:moveTo>
                  <a:lnTo>
                    <a:pt x="23" y="649"/>
                  </a:lnTo>
                  <a:lnTo>
                    <a:pt x="63" y="520"/>
                  </a:lnTo>
                  <a:lnTo>
                    <a:pt x="122" y="405"/>
                  </a:lnTo>
                  <a:lnTo>
                    <a:pt x="195" y="301"/>
                  </a:lnTo>
                  <a:lnTo>
                    <a:pt x="285" y="213"/>
                  </a:lnTo>
                  <a:lnTo>
                    <a:pt x="384" y="139"/>
                  </a:lnTo>
                  <a:lnTo>
                    <a:pt x="494" y="80"/>
                  </a:lnTo>
                  <a:lnTo>
                    <a:pt x="614" y="36"/>
                  </a:lnTo>
                  <a:lnTo>
                    <a:pt x="742" y="11"/>
                  </a:lnTo>
                  <a:lnTo>
                    <a:pt x="872" y="0"/>
                  </a:lnTo>
                  <a:lnTo>
                    <a:pt x="934" y="2"/>
                  </a:lnTo>
                  <a:lnTo>
                    <a:pt x="993" y="6"/>
                  </a:lnTo>
                  <a:lnTo>
                    <a:pt x="1048" y="15"/>
                  </a:lnTo>
                  <a:lnTo>
                    <a:pt x="1100" y="27"/>
                  </a:lnTo>
                  <a:lnTo>
                    <a:pt x="1148" y="40"/>
                  </a:lnTo>
                  <a:lnTo>
                    <a:pt x="1198" y="59"/>
                  </a:lnTo>
                  <a:lnTo>
                    <a:pt x="1242" y="80"/>
                  </a:lnTo>
                  <a:lnTo>
                    <a:pt x="1284" y="103"/>
                  </a:lnTo>
                  <a:lnTo>
                    <a:pt x="1324" y="128"/>
                  </a:lnTo>
                  <a:lnTo>
                    <a:pt x="1362" y="158"/>
                  </a:lnTo>
                  <a:lnTo>
                    <a:pt x="1383" y="177"/>
                  </a:lnTo>
                  <a:lnTo>
                    <a:pt x="1398" y="192"/>
                  </a:lnTo>
                  <a:lnTo>
                    <a:pt x="1402" y="204"/>
                  </a:lnTo>
                  <a:lnTo>
                    <a:pt x="1399" y="213"/>
                  </a:lnTo>
                  <a:lnTo>
                    <a:pt x="1387" y="217"/>
                  </a:lnTo>
                  <a:lnTo>
                    <a:pt x="1366" y="220"/>
                  </a:lnTo>
                  <a:lnTo>
                    <a:pt x="1339" y="215"/>
                  </a:lnTo>
                  <a:lnTo>
                    <a:pt x="1299" y="209"/>
                  </a:lnTo>
                  <a:lnTo>
                    <a:pt x="1250" y="194"/>
                  </a:lnTo>
                  <a:lnTo>
                    <a:pt x="1194" y="177"/>
                  </a:lnTo>
                  <a:lnTo>
                    <a:pt x="1118" y="156"/>
                  </a:lnTo>
                  <a:lnTo>
                    <a:pt x="1037" y="142"/>
                  </a:lnTo>
                  <a:lnTo>
                    <a:pt x="955" y="135"/>
                  </a:lnTo>
                  <a:lnTo>
                    <a:pt x="869" y="135"/>
                  </a:lnTo>
                  <a:lnTo>
                    <a:pt x="782" y="142"/>
                  </a:lnTo>
                  <a:lnTo>
                    <a:pt x="697" y="154"/>
                  </a:lnTo>
                  <a:lnTo>
                    <a:pt x="616" y="177"/>
                  </a:lnTo>
                  <a:lnTo>
                    <a:pt x="538" y="209"/>
                  </a:lnTo>
                  <a:lnTo>
                    <a:pt x="466" y="246"/>
                  </a:lnTo>
                  <a:lnTo>
                    <a:pt x="400" y="295"/>
                  </a:lnTo>
                  <a:lnTo>
                    <a:pt x="345" y="345"/>
                  </a:lnTo>
                  <a:lnTo>
                    <a:pt x="301" y="390"/>
                  </a:lnTo>
                  <a:lnTo>
                    <a:pt x="266" y="434"/>
                  </a:lnTo>
                  <a:lnTo>
                    <a:pt x="236" y="474"/>
                  </a:lnTo>
                  <a:lnTo>
                    <a:pt x="215" y="514"/>
                  </a:lnTo>
                  <a:lnTo>
                    <a:pt x="198" y="552"/>
                  </a:lnTo>
                  <a:lnTo>
                    <a:pt x="183" y="592"/>
                  </a:lnTo>
                  <a:lnTo>
                    <a:pt x="170" y="630"/>
                  </a:lnTo>
                  <a:lnTo>
                    <a:pt x="158" y="670"/>
                  </a:lnTo>
                  <a:lnTo>
                    <a:pt x="145" y="714"/>
                  </a:lnTo>
                  <a:lnTo>
                    <a:pt x="128" y="758"/>
                  </a:lnTo>
                  <a:lnTo>
                    <a:pt x="110" y="794"/>
                  </a:lnTo>
                  <a:lnTo>
                    <a:pt x="91" y="820"/>
                  </a:lnTo>
                  <a:lnTo>
                    <a:pt x="70" y="838"/>
                  </a:lnTo>
                  <a:lnTo>
                    <a:pt x="50" y="849"/>
                  </a:lnTo>
                  <a:lnTo>
                    <a:pt x="34" y="852"/>
                  </a:lnTo>
                  <a:lnTo>
                    <a:pt x="19" y="845"/>
                  </a:lnTo>
                  <a:lnTo>
                    <a:pt x="8" y="834"/>
                  </a:lnTo>
                  <a:lnTo>
                    <a:pt x="2" y="815"/>
                  </a:lnTo>
                  <a:lnTo>
                    <a:pt x="0" y="790"/>
                  </a:lnTo>
                </a:path>
              </a:pathLst>
            </a:custGeom>
            <a:solidFill>
              <a:srgbClr val="FFE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1" name="Freeform 300"/>
            <p:cNvSpPr>
              <a:spLocks noChangeAspect="1"/>
            </p:cNvSpPr>
            <p:nvPr/>
          </p:nvSpPr>
          <p:spPr bwMode="auto">
            <a:xfrm>
              <a:off x="2020" y="1289"/>
              <a:ext cx="1377" cy="831"/>
            </a:xfrm>
            <a:custGeom>
              <a:avLst/>
              <a:gdLst>
                <a:gd name="T0" fmla="*/ 25 w 1377"/>
                <a:gd name="T1" fmla="*/ 631 h 831"/>
                <a:gd name="T2" fmla="*/ 126 w 1377"/>
                <a:gd name="T3" fmla="*/ 391 h 831"/>
                <a:gd name="T4" fmla="*/ 287 w 1377"/>
                <a:gd name="T5" fmla="*/ 204 h 831"/>
                <a:gd name="T6" fmla="*/ 494 w 1377"/>
                <a:gd name="T7" fmla="*/ 75 h 831"/>
                <a:gd name="T8" fmla="*/ 735 w 1377"/>
                <a:gd name="T9" fmla="*/ 8 h 831"/>
                <a:gd name="T10" fmla="*/ 864 w 1377"/>
                <a:gd name="T11" fmla="*/ 0 h 831"/>
                <a:gd name="T12" fmla="*/ 982 w 1377"/>
                <a:gd name="T13" fmla="*/ 6 h 831"/>
                <a:gd name="T14" fmla="*/ 1087 w 1377"/>
                <a:gd name="T15" fmla="*/ 23 h 831"/>
                <a:gd name="T16" fmla="*/ 1180 w 1377"/>
                <a:gd name="T17" fmla="*/ 55 h 831"/>
                <a:gd name="T18" fmla="*/ 1264 w 1377"/>
                <a:gd name="T19" fmla="*/ 94 h 831"/>
                <a:gd name="T20" fmla="*/ 1340 w 1377"/>
                <a:gd name="T21" fmla="*/ 147 h 831"/>
                <a:gd name="T22" fmla="*/ 1359 w 1377"/>
                <a:gd name="T23" fmla="*/ 165 h 831"/>
                <a:gd name="T24" fmla="*/ 1376 w 1377"/>
                <a:gd name="T25" fmla="*/ 190 h 831"/>
                <a:gd name="T26" fmla="*/ 1363 w 1377"/>
                <a:gd name="T27" fmla="*/ 202 h 831"/>
                <a:gd name="T28" fmla="*/ 1315 w 1377"/>
                <a:gd name="T29" fmla="*/ 200 h 831"/>
                <a:gd name="T30" fmla="*/ 1233 w 1377"/>
                <a:gd name="T31" fmla="*/ 179 h 831"/>
                <a:gd name="T32" fmla="*/ 1180 w 1377"/>
                <a:gd name="T33" fmla="*/ 162 h 831"/>
                <a:gd name="T34" fmla="*/ 1026 w 1377"/>
                <a:gd name="T35" fmla="*/ 128 h 831"/>
                <a:gd name="T36" fmla="*/ 857 w 1377"/>
                <a:gd name="T37" fmla="*/ 122 h 831"/>
                <a:gd name="T38" fmla="*/ 687 w 1377"/>
                <a:gd name="T39" fmla="*/ 143 h 831"/>
                <a:gd name="T40" fmla="*/ 529 w 1377"/>
                <a:gd name="T41" fmla="*/ 195 h 831"/>
                <a:gd name="T42" fmla="*/ 391 w 1377"/>
                <a:gd name="T43" fmla="*/ 282 h 831"/>
                <a:gd name="T44" fmla="*/ 337 w 1377"/>
                <a:gd name="T45" fmla="*/ 333 h 831"/>
                <a:gd name="T46" fmla="*/ 255 w 1377"/>
                <a:gd name="T47" fmla="*/ 421 h 831"/>
                <a:gd name="T48" fmla="*/ 204 w 1377"/>
                <a:gd name="T49" fmla="*/ 501 h 831"/>
                <a:gd name="T50" fmla="*/ 172 w 1377"/>
                <a:gd name="T51" fmla="*/ 575 h 831"/>
                <a:gd name="T52" fmla="*/ 149 w 1377"/>
                <a:gd name="T53" fmla="*/ 653 h 831"/>
                <a:gd name="T54" fmla="*/ 137 w 1377"/>
                <a:gd name="T55" fmla="*/ 695 h 831"/>
                <a:gd name="T56" fmla="*/ 101 w 1377"/>
                <a:gd name="T57" fmla="*/ 773 h 831"/>
                <a:gd name="T58" fmla="*/ 63 w 1377"/>
                <a:gd name="T59" fmla="*/ 817 h 831"/>
                <a:gd name="T60" fmla="*/ 29 w 1377"/>
                <a:gd name="T61" fmla="*/ 830 h 831"/>
                <a:gd name="T62" fmla="*/ 6 w 1377"/>
                <a:gd name="T63" fmla="*/ 813 h 831"/>
                <a:gd name="T64" fmla="*/ 0 w 1377"/>
                <a:gd name="T65" fmla="*/ 771 h 8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77"/>
                <a:gd name="T100" fmla="*/ 0 h 831"/>
                <a:gd name="T101" fmla="*/ 1377 w 1377"/>
                <a:gd name="T102" fmla="*/ 831 h 8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77" h="831">
                  <a:moveTo>
                    <a:pt x="0" y="771"/>
                  </a:moveTo>
                  <a:lnTo>
                    <a:pt x="25" y="631"/>
                  </a:lnTo>
                  <a:lnTo>
                    <a:pt x="67" y="506"/>
                  </a:lnTo>
                  <a:lnTo>
                    <a:pt x="126" y="391"/>
                  </a:lnTo>
                  <a:lnTo>
                    <a:pt x="200" y="290"/>
                  </a:lnTo>
                  <a:lnTo>
                    <a:pt x="287" y="204"/>
                  </a:lnTo>
                  <a:lnTo>
                    <a:pt x="386" y="133"/>
                  </a:lnTo>
                  <a:lnTo>
                    <a:pt x="494" y="75"/>
                  </a:lnTo>
                  <a:lnTo>
                    <a:pt x="611" y="34"/>
                  </a:lnTo>
                  <a:lnTo>
                    <a:pt x="735" y="8"/>
                  </a:lnTo>
                  <a:lnTo>
                    <a:pt x="864" y="0"/>
                  </a:lnTo>
                  <a:lnTo>
                    <a:pt x="925" y="2"/>
                  </a:lnTo>
                  <a:lnTo>
                    <a:pt x="982" y="6"/>
                  </a:lnTo>
                  <a:lnTo>
                    <a:pt x="1037" y="13"/>
                  </a:lnTo>
                  <a:lnTo>
                    <a:pt x="1087" y="23"/>
                  </a:lnTo>
                  <a:lnTo>
                    <a:pt x="1136" y="36"/>
                  </a:lnTo>
                  <a:lnTo>
                    <a:pt x="1180" y="55"/>
                  </a:lnTo>
                  <a:lnTo>
                    <a:pt x="1224" y="71"/>
                  </a:lnTo>
                  <a:lnTo>
                    <a:pt x="1264" y="94"/>
                  </a:lnTo>
                  <a:lnTo>
                    <a:pt x="1304" y="117"/>
                  </a:lnTo>
                  <a:lnTo>
                    <a:pt x="1340" y="147"/>
                  </a:lnTo>
                  <a:lnTo>
                    <a:pt x="1359" y="165"/>
                  </a:lnTo>
                  <a:lnTo>
                    <a:pt x="1371" y="179"/>
                  </a:lnTo>
                  <a:lnTo>
                    <a:pt x="1376" y="190"/>
                  </a:lnTo>
                  <a:lnTo>
                    <a:pt x="1373" y="198"/>
                  </a:lnTo>
                  <a:lnTo>
                    <a:pt x="1363" y="202"/>
                  </a:lnTo>
                  <a:lnTo>
                    <a:pt x="1341" y="202"/>
                  </a:lnTo>
                  <a:lnTo>
                    <a:pt x="1315" y="200"/>
                  </a:lnTo>
                  <a:lnTo>
                    <a:pt x="1279" y="191"/>
                  </a:lnTo>
                  <a:lnTo>
                    <a:pt x="1233" y="179"/>
                  </a:lnTo>
                  <a:lnTo>
                    <a:pt x="1180" y="162"/>
                  </a:lnTo>
                  <a:lnTo>
                    <a:pt x="1104" y="143"/>
                  </a:lnTo>
                  <a:lnTo>
                    <a:pt x="1026" y="128"/>
                  </a:lnTo>
                  <a:lnTo>
                    <a:pt x="941" y="122"/>
                  </a:lnTo>
                  <a:lnTo>
                    <a:pt x="857" y="122"/>
                  </a:lnTo>
                  <a:lnTo>
                    <a:pt x="773" y="128"/>
                  </a:lnTo>
                  <a:lnTo>
                    <a:pt x="687" y="143"/>
                  </a:lnTo>
                  <a:lnTo>
                    <a:pt x="607" y="165"/>
                  </a:lnTo>
                  <a:lnTo>
                    <a:pt x="529" y="195"/>
                  </a:lnTo>
                  <a:lnTo>
                    <a:pt x="457" y="234"/>
                  </a:lnTo>
                  <a:lnTo>
                    <a:pt x="391" y="282"/>
                  </a:lnTo>
                  <a:lnTo>
                    <a:pt x="337" y="333"/>
                  </a:lnTo>
                  <a:lnTo>
                    <a:pt x="290" y="379"/>
                  </a:lnTo>
                  <a:lnTo>
                    <a:pt x="255" y="421"/>
                  </a:lnTo>
                  <a:lnTo>
                    <a:pt x="225" y="461"/>
                  </a:lnTo>
                  <a:lnTo>
                    <a:pt x="204" y="501"/>
                  </a:lnTo>
                  <a:lnTo>
                    <a:pt x="188" y="539"/>
                  </a:lnTo>
                  <a:lnTo>
                    <a:pt x="172" y="575"/>
                  </a:lnTo>
                  <a:lnTo>
                    <a:pt x="160" y="613"/>
                  </a:lnTo>
                  <a:lnTo>
                    <a:pt x="149" y="653"/>
                  </a:lnTo>
                  <a:lnTo>
                    <a:pt x="137" y="695"/>
                  </a:lnTo>
                  <a:lnTo>
                    <a:pt x="119" y="737"/>
                  </a:lnTo>
                  <a:lnTo>
                    <a:pt x="101" y="773"/>
                  </a:lnTo>
                  <a:lnTo>
                    <a:pt x="82" y="799"/>
                  </a:lnTo>
                  <a:lnTo>
                    <a:pt x="63" y="817"/>
                  </a:lnTo>
                  <a:lnTo>
                    <a:pt x="46" y="827"/>
                  </a:lnTo>
                  <a:lnTo>
                    <a:pt x="29" y="830"/>
                  </a:lnTo>
                  <a:lnTo>
                    <a:pt x="16" y="824"/>
                  </a:lnTo>
                  <a:lnTo>
                    <a:pt x="6" y="813"/>
                  </a:lnTo>
                  <a:lnTo>
                    <a:pt x="0" y="794"/>
                  </a:lnTo>
                  <a:lnTo>
                    <a:pt x="0" y="771"/>
                  </a:lnTo>
                </a:path>
              </a:pathLst>
            </a:custGeom>
            <a:solidFill>
              <a:srgbClr val="FFE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2" name="Freeform 301"/>
            <p:cNvSpPr>
              <a:spLocks noChangeAspect="1"/>
            </p:cNvSpPr>
            <p:nvPr/>
          </p:nvSpPr>
          <p:spPr bwMode="auto">
            <a:xfrm>
              <a:off x="2022" y="1292"/>
              <a:ext cx="1356" cy="810"/>
            </a:xfrm>
            <a:custGeom>
              <a:avLst/>
              <a:gdLst>
                <a:gd name="T0" fmla="*/ 27 w 1356"/>
                <a:gd name="T1" fmla="*/ 617 h 810"/>
                <a:gd name="T2" fmla="*/ 133 w 1356"/>
                <a:gd name="T3" fmla="*/ 381 h 810"/>
                <a:gd name="T4" fmla="*/ 292 w 1356"/>
                <a:gd name="T5" fmla="*/ 198 h 810"/>
                <a:gd name="T6" fmla="*/ 497 w 1356"/>
                <a:gd name="T7" fmla="*/ 73 h 810"/>
                <a:gd name="T8" fmla="*/ 733 w 1356"/>
                <a:gd name="T9" fmla="*/ 8 h 810"/>
                <a:gd name="T10" fmla="*/ 860 w 1356"/>
                <a:gd name="T11" fmla="*/ 0 h 810"/>
                <a:gd name="T12" fmla="*/ 973 w 1356"/>
                <a:gd name="T13" fmla="*/ 6 h 810"/>
                <a:gd name="T14" fmla="*/ 1076 w 1356"/>
                <a:gd name="T15" fmla="*/ 23 h 810"/>
                <a:gd name="T16" fmla="*/ 1166 w 1356"/>
                <a:gd name="T17" fmla="*/ 50 h 810"/>
                <a:gd name="T18" fmla="*/ 1247 w 1356"/>
                <a:gd name="T19" fmla="*/ 89 h 810"/>
                <a:gd name="T20" fmla="*/ 1318 w 1356"/>
                <a:gd name="T21" fmla="*/ 137 h 810"/>
                <a:gd name="T22" fmla="*/ 1337 w 1356"/>
                <a:gd name="T23" fmla="*/ 151 h 810"/>
                <a:gd name="T24" fmla="*/ 1355 w 1356"/>
                <a:gd name="T25" fmla="*/ 177 h 810"/>
                <a:gd name="T26" fmla="*/ 1339 w 1356"/>
                <a:gd name="T27" fmla="*/ 188 h 810"/>
                <a:gd name="T28" fmla="*/ 1295 w 1356"/>
                <a:gd name="T29" fmla="*/ 186 h 810"/>
                <a:gd name="T30" fmla="*/ 1217 w 1356"/>
                <a:gd name="T31" fmla="*/ 166 h 810"/>
                <a:gd name="T32" fmla="*/ 1166 w 1356"/>
                <a:gd name="T33" fmla="*/ 149 h 810"/>
                <a:gd name="T34" fmla="*/ 1015 w 1356"/>
                <a:gd name="T35" fmla="*/ 117 h 810"/>
                <a:gd name="T36" fmla="*/ 849 w 1356"/>
                <a:gd name="T37" fmla="*/ 112 h 810"/>
                <a:gd name="T38" fmla="*/ 680 w 1356"/>
                <a:gd name="T39" fmla="*/ 133 h 810"/>
                <a:gd name="T40" fmla="*/ 520 w 1356"/>
                <a:gd name="T41" fmla="*/ 186 h 810"/>
                <a:gd name="T42" fmla="*/ 383 w 1356"/>
                <a:gd name="T43" fmla="*/ 271 h 810"/>
                <a:gd name="T44" fmla="*/ 328 w 1356"/>
                <a:gd name="T45" fmla="*/ 322 h 810"/>
                <a:gd name="T46" fmla="*/ 246 w 1356"/>
                <a:gd name="T47" fmla="*/ 410 h 810"/>
                <a:gd name="T48" fmla="*/ 195 w 1356"/>
                <a:gd name="T49" fmla="*/ 490 h 810"/>
                <a:gd name="T50" fmla="*/ 163 w 1356"/>
                <a:gd name="T51" fmla="*/ 564 h 810"/>
                <a:gd name="T52" fmla="*/ 140 w 1356"/>
                <a:gd name="T53" fmla="*/ 638 h 810"/>
                <a:gd name="T54" fmla="*/ 128 w 1356"/>
                <a:gd name="T55" fmla="*/ 678 h 810"/>
                <a:gd name="T56" fmla="*/ 94 w 1356"/>
                <a:gd name="T57" fmla="*/ 753 h 810"/>
                <a:gd name="T58" fmla="*/ 59 w 1356"/>
                <a:gd name="T59" fmla="*/ 796 h 810"/>
                <a:gd name="T60" fmla="*/ 27 w 1356"/>
                <a:gd name="T61" fmla="*/ 809 h 810"/>
                <a:gd name="T62" fmla="*/ 6 w 1356"/>
                <a:gd name="T63" fmla="*/ 794 h 810"/>
                <a:gd name="T64" fmla="*/ 0 w 1356"/>
                <a:gd name="T65" fmla="*/ 751 h 8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56"/>
                <a:gd name="T100" fmla="*/ 0 h 810"/>
                <a:gd name="T101" fmla="*/ 1356 w 1356"/>
                <a:gd name="T102" fmla="*/ 810 h 8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56" h="810">
                  <a:moveTo>
                    <a:pt x="0" y="751"/>
                  </a:moveTo>
                  <a:lnTo>
                    <a:pt x="27" y="617"/>
                  </a:lnTo>
                  <a:lnTo>
                    <a:pt x="71" y="493"/>
                  </a:lnTo>
                  <a:lnTo>
                    <a:pt x="133" y="381"/>
                  </a:lnTo>
                  <a:lnTo>
                    <a:pt x="206" y="282"/>
                  </a:lnTo>
                  <a:lnTo>
                    <a:pt x="292" y="198"/>
                  </a:lnTo>
                  <a:lnTo>
                    <a:pt x="389" y="128"/>
                  </a:lnTo>
                  <a:lnTo>
                    <a:pt x="497" y="73"/>
                  </a:lnTo>
                  <a:lnTo>
                    <a:pt x="610" y="34"/>
                  </a:lnTo>
                  <a:lnTo>
                    <a:pt x="733" y="8"/>
                  </a:lnTo>
                  <a:lnTo>
                    <a:pt x="860" y="0"/>
                  </a:lnTo>
                  <a:lnTo>
                    <a:pt x="918" y="2"/>
                  </a:lnTo>
                  <a:lnTo>
                    <a:pt x="973" y="6"/>
                  </a:lnTo>
                  <a:lnTo>
                    <a:pt x="1026" y="13"/>
                  </a:lnTo>
                  <a:lnTo>
                    <a:pt x="1076" y="23"/>
                  </a:lnTo>
                  <a:lnTo>
                    <a:pt x="1122" y="36"/>
                  </a:lnTo>
                  <a:lnTo>
                    <a:pt x="1166" y="50"/>
                  </a:lnTo>
                  <a:lnTo>
                    <a:pt x="1209" y="69"/>
                  </a:lnTo>
                  <a:lnTo>
                    <a:pt x="1247" y="89"/>
                  </a:lnTo>
                  <a:lnTo>
                    <a:pt x="1285" y="112"/>
                  </a:lnTo>
                  <a:lnTo>
                    <a:pt x="1318" y="137"/>
                  </a:lnTo>
                  <a:lnTo>
                    <a:pt x="1337" y="151"/>
                  </a:lnTo>
                  <a:lnTo>
                    <a:pt x="1350" y="166"/>
                  </a:lnTo>
                  <a:lnTo>
                    <a:pt x="1355" y="177"/>
                  </a:lnTo>
                  <a:lnTo>
                    <a:pt x="1350" y="183"/>
                  </a:lnTo>
                  <a:lnTo>
                    <a:pt x="1339" y="188"/>
                  </a:lnTo>
                  <a:lnTo>
                    <a:pt x="1320" y="188"/>
                  </a:lnTo>
                  <a:lnTo>
                    <a:pt x="1295" y="186"/>
                  </a:lnTo>
                  <a:lnTo>
                    <a:pt x="1262" y="177"/>
                  </a:lnTo>
                  <a:lnTo>
                    <a:pt x="1217" y="166"/>
                  </a:lnTo>
                  <a:lnTo>
                    <a:pt x="1166" y="149"/>
                  </a:lnTo>
                  <a:lnTo>
                    <a:pt x="1093" y="130"/>
                  </a:lnTo>
                  <a:lnTo>
                    <a:pt x="1015" y="117"/>
                  </a:lnTo>
                  <a:lnTo>
                    <a:pt x="933" y="112"/>
                  </a:lnTo>
                  <a:lnTo>
                    <a:pt x="849" y="112"/>
                  </a:lnTo>
                  <a:lnTo>
                    <a:pt x="764" y="117"/>
                  </a:lnTo>
                  <a:lnTo>
                    <a:pt x="680" y="133"/>
                  </a:lnTo>
                  <a:lnTo>
                    <a:pt x="598" y="156"/>
                  </a:lnTo>
                  <a:lnTo>
                    <a:pt x="520" y="186"/>
                  </a:lnTo>
                  <a:lnTo>
                    <a:pt x="448" y="223"/>
                  </a:lnTo>
                  <a:lnTo>
                    <a:pt x="383" y="271"/>
                  </a:lnTo>
                  <a:lnTo>
                    <a:pt x="328" y="322"/>
                  </a:lnTo>
                  <a:lnTo>
                    <a:pt x="284" y="368"/>
                  </a:lnTo>
                  <a:lnTo>
                    <a:pt x="246" y="410"/>
                  </a:lnTo>
                  <a:lnTo>
                    <a:pt x="218" y="451"/>
                  </a:lnTo>
                  <a:lnTo>
                    <a:pt x="195" y="490"/>
                  </a:lnTo>
                  <a:lnTo>
                    <a:pt x="179" y="527"/>
                  </a:lnTo>
                  <a:lnTo>
                    <a:pt x="163" y="564"/>
                  </a:lnTo>
                  <a:lnTo>
                    <a:pt x="151" y="600"/>
                  </a:lnTo>
                  <a:lnTo>
                    <a:pt x="140" y="638"/>
                  </a:lnTo>
                  <a:lnTo>
                    <a:pt x="128" y="678"/>
                  </a:lnTo>
                  <a:lnTo>
                    <a:pt x="111" y="720"/>
                  </a:lnTo>
                  <a:lnTo>
                    <a:pt x="94" y="753"/>
                  </a:lnTo>
                  <a:lnTo>
                    <a:pt x="75" y="779"/>
                  </a:lnTo>
                  <a:lnTo>
                    <a:pt x="59" y="796"/>
                  </a:lnTo>
                  <a:lnTo>
                    <a:pt x="41" y="806"/>
                  </a:lnTo>
                  <a:lnTo>
                    <a:pt x="27" y="809"/>
                  </a:lnTo>
                  <a:lnTo>
                    <a:pt x="14" y="804"/>
                  </a:lnTo>
                  <a:lnTo>
                    <a:pt x="6" y="794"/>
                  </a:lnTo>
                  <a:lnTo>
                    <a:pt x="2" y="777"/>
                  </a:lnTo>
                  <a:lnTo>
                    <a:pt x="0" y="751"/>
                  </a:lnTo>
                </a:path>
              </a:pathLst>
            </a:custGeom>
            <a:solidFill>
              <a:srgbClr val="FFE6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3" name="Freeform 302"/>
            <p:cNvSpPr>
              <a:spLocks noChangeAspect="1"/>
            </p:cNvSpPr>
            <p:nvPr/>
          </p:nvSpPr>
          <p:spPr bwMode="auto">
            <a:xfrm>
              <a:off x="2031" y="1294"/>
              <a:ext cx="1331" cy="791"/>
            </a:xfrm>
            <a:custGeom>
              <a:avLst/>
              <a:gdLst>
                <a:gd name="T0" fmla="*/ 28 w 1331"/>
                <a:gd name="T1" fmla="*/ 600 h 791"/>
                <a:gd name="T2" fmla="*/ 134 w 1331"/>
                <a:gd name="T3" fmla="*/ 368 h 791"/>
                <a:gd name="T4" fmla="*/ 294 w 1331"/>
                <a:gd name="T5" fmla="*/ 191 h 791"/>
                <a:gd name="T6" fmla="*/ 497 w 1331"/>
                <a:gd name="T7" fmla="*/ 71 h 791"/>
                <a:gd name="T8" fmla="*/ 729 w 1331"/>
                <a:gd name="T9" fmla="*/ 8 h 791"/>
                <a:gd name="T10" fmla="*/ 851 w 1331"/>
                <a:gd name="T11" fmla="*/ 0 h 791"/>
                <a:gd name="T12" fmla="*/ 962 w 1331"/>
                <a:gd name="T13" fmla="*/ 6 h 791"/>
                <a:gd name="T14" fmla="*/ 1063 w 1331"/>
                <a:gd name="T15" fmla="*/ 20 h 791"/>
                <a:gd name="T16" fmla="*/ 1152 w 1331"/>
                <a:gd name="T17" fmla="*/ 48 h 791"/>
                <a:gd name="T18" fmla="*/ 1228 w 1331"/>
                <a:gd name="T19" fmla="*/ 82 h 791"/>
                <a:gd name="T20" fmla="*/ 1298 w 1331"/>
                <a:gd name="T21" fmla="*/ 126 h 791"/>
                <a:gd name="T22" fmla="*/ 1314 w 1331"/>
                <a:gd name="T23" fmla="*/ 140 h 791"/>
                <a:gd name="T24" fmla="*/ 1330 w 1331"/>
                <a:gd name="T25" fmla="*/ 163 h 791"/>
                <a:gd name="T26" fmla="*/ 1316 w 1331"/>
                <a:gd name="T27" fmla="*/ 172 h 791"/>
                <a:gd name="T28" fmla="*/ 1272 w 1331"/>
                <a:gd name="T29" fmla="*/ 170 h 791"/>
                <a:gd name="T30" fmla="*/ 1201 w 1331"/>
                <a:gd name="T31" fmla="*/ 151 h 791"/>
                <a:gd name="T32" fmla="*/ 1152 w 1331"/>
                <a:gd name="T33" fmla="*/ 137 h 791"/>
                <a:gd name="T34" fmla="*/ 1003 w 1331"/>
                <a:gd name="T35" fmla="*/ 105 h 791"/>
                <a:gd name="T36" fmla="*/ 838 w 1331"/>
                <a:gd name="T37" fmla="*/ 101 h 791"/>
                <a:gd name="T38" fmla="*/ 669 w 1331"/>
                <a:gd name="T39" fmla="*/ 122 h 791"/>
                <a:gd name="T40" fmla="*/ 511 w 1331"/>
                <a:gd name="T41" fmla="*/ 174 h 791"/>
                <a:gd name="T42" fmla="*/ 375 w 1331"/>
                <a:gd name="T43" fmla="*/ 260 h 791"/>
                <a:gd name="T44" fmla="*/ 317 w 1331"/>
                <a:gd name="T45" fmla="*/ 311 h 791"/>
                <a:gd name="T46" fmla="*/ 237 w 1331"/>
                <a:gd name="T47" fmla="*/ 400 h 791"/>
                <a:gd name="T48" fmla="*/ 184 w 1331"/>
                <a:gd name="T49" fmla="*/ 478 h 791"/>
                <a:gd name="T50" fmla="*/ 152 w 1331"/>
                <a:gd name="T51" fmla="*/ 552 h 791"/>
                <a:gd name="T52" fmla="*/ 129 w 1331"/>
                <a:gd name="T53" fmla="*/ 623 h 791"/>
                <a:gd name="T54" fmla="*/ 117 w 1331"/>
                <a:gd name="T55" fmla="*/ 661 h 791"/>
                <a:gd name="T56" fmla="*/ 85 w 1331"/>
                <a:gd name="T57" fmla="*/ 734 h 791"/>
                <a:gd name="T58" fmla="*/ 52 w 1331"/>
                <a:gd name="T59" fmla="*/ 776 h 791"/>
                <a:gd name="T60" fmla="*/ 23 w 1331"/>
                <a:gd name="T61" fmla="*/ 790 h 791"/>
                <a:gd name="T62" fmla="*/ 3 w 1331"/>
                <a:gd name="T63" fmla="*/ 774 h 791"/>
                <a:gd name="T64" fmla="*/ 0 w 1331"/>
                <a:gd name="T65" fmla="*/ 737 h 7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31"/>
                <a:gd name="T100" fmla="*/ 0 h 791"/>
                <a:gd name="T101" fmla="*/ 1331 w 1331"/>
                <a:gd name="T102" fmla="*/ 791 h 7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31" h="791">
                  <a:moveTo>
                    <a:pt x="0" y="737"/>
                  </a:moveTo>
                  <a:lnTo>
                    <a:pt x="28" y="600"/>
                  </a:lnTo>
                  <a:lnTo>
                    <a:pt x="73" y="480"/>
                  </a:lnTo>
                  <a:lnTo>
                    <a:pt x="134" y="368"/>
                  </a:lnTo>
                  <a:lnTo>
                    <a:pt x="210" y="273"/>
                  </a:lnTo>
                  <a:lnTo>
                    <a:pt x="294" y="191"/>
                  </a:lnTo>
                  <a:lnTo>
                    <a:pt x="391" y="124"/>
                  </a:lnTo>
                  <a:lnTo>
                    <a:pt x="497" y="71"/>
                  </a:lnTo>
                  <a:lnTo>
                    <a:pt x="608" y="31"/>
                  </a:lnTo>
                  <a:lnTo>
                    <a:pt x="729" y="8"/>
                  </a:lnTo>
                  <a:lnTo>
                    <a:pt x="851" y="0"/>
                  </a:lnTo>
                  <a:lnTo>
                    <a:pt x="907" y="2"/>
                  </a:lnTo>
                  <a:lnTo>
                    <a:pt x="962" y="6"/>
                  </a:lnTo>
                  <a:lnTo>
                    <a:pt x="1015" y="13"/>
                  </a:lnTo>
                  <a:lnTo>
                    <a:pt x="1063" y="20"/>
                  </a:lnTo>
                  <a:lnTo>
                    <a:pt x="1109" y="34"/>
                  </a:lnTo>
                  <a:lnTo>
                    <a:pt x="1152" y="48"/>
                  </a:lnTo>
                  <a:lnTo>
                    <a:pt x="1192" y="63"/>
                  </a:lnTo>
                  <a:lnTo>
                    <a:pt x="1228" y="82"/>
                  </a:lnTo>
                  <a:lnTo>
                    <a:pt x="1263" y="103"/>
                  </a:lnTo>
                  <a:lnTo>
                    <a:pt x="1298" y="126"/>
                  </a:lnTo>
                  <a:lnTo>
                    <a:pt x="1314" y="140"/>
                  </a:lnTo>
                  <a:lnTo>
                    <a:pt x="1325" y="154"/>
                  </a:lnTo>
                  <a:lnTo>
                    <a:pt x="1330" y="163"/>
                  </a:lnTo>
                  <a:lnTo>
                    <a:pt x="1327" y="170"/>
                  </a:lnTo>
                  <a:lnTo>
                    <a:pt x="1316" y="172"/>
                  </a:lnTo>
                  <a:lnTo>
                    <a:pt x="1298" y="174"/>
                  </a:lnTo>
                  <a:lnTo>
                    <a:pt x="1272" y="170"/>
                  </a:lnTo>
                  <a:lnTo>
                    <a:pt x="1240" y="162"/>
                  </a:lnTo>
                  <a:lnTo>
                    <a:pt x="1201" y="151"/>
                  </a:lnTo>
                  <a:lnTo>
                    <a:pt x="1152" y="137"/>
                  </a:lnTo>
                  <a:lnTo>
                    <a:pt x="1080" y="117"/>
                  </a:lnTo>
                  <a:lnTo>
                    <a:pt x="1003" y="105"/>
                  </a:lnTo>
                  <a:lnTo>
                    <a:pt x="920" y="101"/>
                  </a:lnTo>
                  <a:lnTo>
                    <a:pt x="838" y="101"/>
                  </a:lnTo>
                  <a:lnTo>
                    <a:pt x="754" y="107"/>
                  </a:lnTo>
                  <a:lnTo>
                    <a:pt x="669" y="122"/>
                  </a:lnTo>
                  <a:lnTo>
                    <a:pt x="587" y="145"/>
                  </a:lnTo>
                  <a:lnTo>
                    <a:pt x="511" y="174"/>
                  </a:lnTo>
                  <a:lnTo>
                    <a:pt x="437" y="212"/>
                  </a:lnTo>
                  <a:lnTo>
                    <a:pt x="375" y="260"/>
                  </a:lnTo>
                  <a:lnTo>
                    <a:pt x="317" y="311"/>
                  </a:lnTo>
                  <a:lnTo>
                    <a:pt x="273" y="357"/>
                  </a:lnTo>
                  <a:lnTo>
                    <a:pt x="237" y="400"/>
                  </a:lnTo>
                  <a:lnTo>
                    <a:pt x="207" y="440"/>
                  </a:lnTo>
                  <a:lnTo>
                    <a:pt x="184" y="478"/>
                  </a:lnTo>
                  <a:lnTo>
                    <a:pt x="168" y="516"/>
                  </a:lnTo>
                  <a:lnTo>
                    <a:pt x="152" y="552"/>
                  </a:lnTo>
                  <a:lnTo>
                    <a:pt x="140" y="587"/>
                  </a:lnTo>
                  <a:lnTo>
                    <a:pt x="129" y="623"/>
                  </a:lnTo>
                  <a:lnTo>
                    <a:pt x="117" y="661"/>
                  </a:lnTo>
                  <a:lnTo>
                    <a:pt x="102" y="703"/>
                  </a:lnTo>
                  <a:lnTo>
                    <a:pt x="85" y="734"/>
                  </a:lnTo>
                  <a:lnTo>
                    <a:pt x="69" y="760"/>
                  </a:lnTo>
                  <a:lnTo>
                    <a:pt x="52" y="776"/>
                  </a:lnTo>
                  <a:lnTo>
                    <a:pt x="37" y="787"/>
                  </a:lnTo>
                  <a:lnTo>
                    <a:pt x="23" y="790"/>
                  </a:lnTo>
                  <a:lnTo>
                    <a:pt x="12" y="785"/>
                  </a:lnTo>
                  <a:lnTo>
                    <a:pt x="3" y="774"/>
                  </a:lnTo>
                  <a:lnTo>
                    <a:pt x="0" y="758"/>
                  </a:lnTo>
                  <a:lnTo>
                    <a:pt x="0" y="737"/>
                  </a:lnTo>
                </a:path>
              </a:pathLst>
            </a:custGeom>
            <a:solidFill>
              <a:srgbClr val="FFE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4" name="Freeform 303"/>
            <p:cNvSpPr>
              <a:spLocks noChangeAspect="1"/>
            </p:cNvSpPr>
            <p:nvPr/>
          </p:nvSpPr>
          <p:spPr bwMode="auto">
            <a:xfrm>
              <a:off x="2034" y="1299"/>
              <a:ext cx="1306" cy="770"/>
            </a:xfrm>
            <a:custGeom>
              <a:avLst/>
              <a:gdLst>
                <a:gd name="T0" fmla="*/ 29 w 1306"/>
                <a:gd name="T1" fmla="*/ 583 h 770"/>
                <a:gd name="T2" fmla="*/ 139 w 1306"/>
                <a:gd name="T3" fmla="*/ 355 h 770"/>
                <a:gd name="T4" fmla="*/ 299 w 1306"/>
                <a:gd name="T5" fmla="*/ 182 h 770"/>
                <a:gd name="T6" fmla="*/ 498 w 1306"/>
                <a:gd name="T7" fmla="*/ 67 h 770"/>
                <a:gd name="T8" fmla="*/ 724 w 1306"/>
                <a:gd name="T9" fmla="*/ 6 h 770"/>
                <a:gd name="T10" fmla="*/ 843 w 1306"/>
                <a:gd name="T11" fmla="*/ 0 h 770"/>
                <a:gd name="T12" fmla="*/ 952 w 1306"/>
                <a:gd name="T13" fmla="*/ 4 h 770"/>
                <a:gd name="T14" fmla="*/ 1051 w 1306"/>
                <a:gd name="T15" fmla="*/ 18 h 770"/>
                <a:gd name="T16" fmla="*/ 1138 w 1306"/>
                <a:gd name="T17" fmla="*/ 41 h 770"/>
                <a:gd name="T18" fmla="*/ 1212 w 1306"/>
                <a:gd name="T19" fmla="*/ 75 h 770"/>
                <a:gd name="T20" fmla="*/ 1276 w 1306"/>
                <a:gd name="T21" fmla="*/ 113 h 770"/>
                <a:gd name="T22" fmla="*/ 1292 w 1306"/>
                <a:gd name="T23" fmla="*/ 128 h 770"/>
                <a:gd name="T24" fmla="*/ 1305 w 1306"/>
                <a:gd name="T25" fmla="*/ 149 h 770"/>
                <a:gd name="T26" fmla="*/ 1292 w 1306"/>
                <a:gd name="T27" fmla="*/ 158 h 770"/>
                <a:gd name="T28" fmla="*/ 1252 w 1306"/>
                <a:gd name="T29" fmla="*/ 154 h 770"/>
                <a:gd name="T30" fmla="*/ 1185 w 1306"/>
                <a:gd name="T31" fmla="*/ 136 h 770"/>
                <a:gd name="T32" fmla="*/ 1138 w 1306"/>
                <a:gd name="T33" fmla="*/ 122 h 770"/>
                <a:gd name="T34" fmla="*/ 993 w 1306"/>
                <a:gd name="T35" fmla="*/ 92 h 770"/>
                <a:gd name="T36" fmla="*/ 828 w 1306"/>
                <a:gd name="T37" fmla="*/ 88 h 770"/>
                <a:gd name="T38" fmla="*/ 660 w 1306"/>
                <a:gd name="T39" fmla="*/ 108 h 770"/>
                <a:gd name="T40" fmla="*/ 501 w 1306"/>
                <a:gd name="T41" fmla="*/ 161 h 770"/>
                <a:gd name="T42" fmla="*/ 365 w 1306"/>
                <a:gd name="T43" fmla="*/ 248 h 770"/>
                <a:gd name="T44" fmla="*/ 310 w 1306"/>
                <a:gd name="T45" fmla="*/ 299 h 770"/>
                <a:gd name="T46" fmla="*/ 227 w 1306"/>
                <a:gd name="T47" fmla="*/ 387 h 770"/>
                <a:gd name="T48" fmla="*/ 174 w 1306"/>
                <a:gd name="T49" fmla="*/ 465 h 770"/>
                <a:gd name="T50" fmla="*/ 144 w 1306"/>
                <a:gd name="T51" fmla="*/ 536 h 770"/>
                <a:gd name="T52" fmla="*/ 121 w 1306"/>
                <a:gd name="T53" fmla="*/ 606 h 770"/>
                <a:gd name="T54" fmla="*/ 107 w 1306"/>
                <a:gd name="T55" fmla="*/ 642 h 770"/>
                <a:gd name="T56" fmla="*/ 75 w 1306"/>
                <a:gd name="T57" fmla="*/ 716 h 770"/>
                <a:gd name="T58" fmla="*/ 47 w 1306"/>
                <a:gd name="T59" fmla="*/ 755 h 770"/>
                <a:gd name="T60" fmla="*/ 19 w 1306"/>
                <a:gd name="T61" fmla="*/ 769 h 770"/>
                <a:gd name="T62" fmla="*/ 2 w 1306"/>
                <a:gd name="T63" fmla="*/ 753 h 770"/>
                <a:gd name="T64" fmla="*/ 0 w 1306"/>
                <a:gd name="T65" fmla="*/ 716 h 7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6"/>
                <a:gd name="T100" fmla="*/ 0 h 770"/>
                <a:gd name="T101" fmla="*/ 1306 w 1306"/>
                <a:gd name="T102" fmla="*/ 770 h 7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6" h="770">
                  <a:moveTo>
                    <a:pt x="0" y="716"/>
                  </a:moveTo>
                  <a:lnTo>
                    <a:pt x="29" y="583"/>
                  </a:lnTo>
                  <a:lnTo>
                    <a:pt x="78" y="463"/>
                  </a:lnTo>
                  <a:lnTo>
                    <a:pt x="139" y="355"/>
                  </a:lnTo>
                  <a:lnTo>
                    <a:pt x="213" y="262"/>
                  </a:lnTo>
                  <a:lnTo>
                    <a:pt x="299" y="182"/>
                  </a:lnTo>
                  <a:lnTo>
                    <a:pt x="395" y="117"/>
                  </a:lnTo>
                  <a:lnTo>
                    <a:pt x="498" y="67"/>
                  </a:lnTo>
                  <a:lnTo>
                    <a:pt x="609" y="29"/>
                  </a:lnTo>
                  <a:lnTo>
                    <a:pt x="724" y="6"/>
                  </a:lnTo>
                  <a:lnTo>
                    <a:pt x="843" y="0"/>
                  </a:lnTo>
                  <a:lnTo>
                    <a:pt x="900" y="0"/>
                  </a:lnTo>
                  <a:lnTo>
                    <a:pt x="952" y="4"/>
                  </a:lnTo>
                  <a:lnTo>
                    <a:pt x="1003" y="11"/>
                  </a:lnTo>
                  <a:lnTo>
                    <a:pt x="1051" y="18"/>
                  </a:lnTo>
                  <a:lnTo>
                    <a:pt x="1097" y="29"/>
                  </a:lnTo>
                  <a:lnTo>
                    <a:pt x="1138" y="41"/>
                  </a:lnTo>
                  <a:lnTo>
                    <a:pt x="1176" y="57"/>
                  </a:lnTo>
                  <a:lnTo>
                    <a:pt x="1212" y="75"/>
                  </a:lnTo>
                  <a:lnTo>
                    <a:pt x="1244" y="92"/>
                  </a:lnTo>
                  <a:lnTo>
                    <a:pt x="1276" y="113"/>
                  </a:lnTo>
                  <a:lnTo>
                    <a:pt x="1292" y="128"/>
                  </a:lnTo>
                  <a:lnTo>
                    <a:pt x="1302" y="140"/>
                  </a:lnTo>
                  <a:lnTo>
                    <a:pt x="1305" y="149"/>
                  </a:lnTo>
                  <a:lnTo>
                    <a:pt x="1302" y="154"/>
                  </a:lnTo>
                  <a:lnTo>
                    <a:pt x="1292" y="158"/>
                  </a:lnTo>
                  <a:lnTo>
                    <a:pt x="1276" y="158"/>
                  </a:lnTo>
                  <a:lnTo>
                    <a:pt x="1252" y="154"/>
                  </a:lnTo>
                  <a:lnTo>
                    <a:pt x="1223" y="147"/>
                  </a:lnTo>
                  <a:lnTo>
                    <a:pt x="1185" y="136"/>
                  </a:lnTo>
                  <a:lnTo>
                    <a:pt x="1138" y="122"/>
                  </a:lnTo>
                  <a:lnTo>
                    <a:pt x="1069" y="105"/>
                  </a:lnTo>
                  <a:lnTo>
                    <a:pt x="993" y="92"/>
                  </a:lnTo>
                  <a:lnTo>
                    <a:pt x="911" y="85"/>
                  </a:lnTo>
                  <a:lnTo>
                    <a:pt x="828" y="88"/>
                  </a:lnTo>
                  <a:lnTo>
                    <a:pt x="744" y="94"/>
                  </a:lnTo>
                  <a:lnTo>
                    <a:pt x="660" y="108"/>
                  </a:lnTo>
                  <a:lnTo>
                    <a:pt x="579" y="130"/>
                  </a:lnTo>
                  <a:lnTo>
                    <a:pt x="501" y="161"/>
                  </a:lnTo>
                  <a:lnTo>
                    <a:pt x="430" y="200"/>
                  </a:lnTo>
                  <a:lnTo>
                    <a:pt x="365" y="248"/>
                  </a:lnTo>
                  <a:lnTo>
                    <a:pt x="310" y="299"/>
                  </a:lnTo>
                  <a:lnTo>
                    <a:pt x="266" y="345"/>
                  </a:lnTo>
                  <a:lnTo>
                    <a:pt x="227" y="387"/>
                  </a:lnTo>
                  <a:lnTo>
                    <a:pt x="198" y="426"/>
                  </a:lnTo>
                  <a:lnTo>
                    <a:pt x="174" y="465"/>
                  </a:lnTo>
                  <a:lnTo>
                    <a:pt x="158" y="500"/>
                  </a:lnTo>
                  <a:lnTo>
                    <a:pt x="144" y="536"/>
                  </a:lnTo>
                  <a:lnTo>
                    <a:pt x="130" y="570"/>
                  </a:lnTo>
                  <a:lnTo>
                    <a:pt x="121" y="606"/>
                  </a:lnTo>
                  <a:lnTo>
                    <a:pt x="107" y="642"/>
                  </a:lnTo>
                  <a:lnTo>
                    <a:pt x="93" y="682"/>
                  </a:lnTo>
                  <a:lnTo>
                    <a:pt x="75" y="716"/>
                  </a:lnTo>
                  <a:lnTo>
                    <a:pt x="61" y="739"/>
                  </a:lnTo>
                  <a:lnTo>
                    <a:pt x="47" y="755"/>
                  </a:lnTo>
                  <a:lnTo>
                    <a:pt x="31" y="766"/>
                  </a:lnTo>
                  <a:lnTo>
                    <a:pt x="19" y="769"/>
                  </a:lnTo>
                  <a:lnTo>
                    <a:pt x="8" y="764"/>
                  </a:lnTo>
                  <a:lnTo>
                    <a:pt x="2" y="753"/>
                  </a:lnTo>
                  <a:lnTo>
                    <a:pt x="0" y="739"/>
                  </a:lnTo>
                  <a:lnTo>
                    <a:pt x="0" y="716"/>
                  </a:lnTo>
                </a:path>
              </a:pathLst>
            </a:custGeom>
            <a:solidFill>
              <a:srgbClr val="FFEA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5" name="Freeform 304"/>
            <p:cNvSpPr>
              <a:spLocks noChangeAspect="1"/>
            </p:cNvSpPr>
            <p:nvPr/>
          </p:nvSpPr>
          <p:spPr bwMode="auto">
            <a:xfrm>
              <a:off x="2040" y="1301"/>
              <a:ext cx="1284" cy="750"/>
            </a:xfrm>
            <a:custGeom>
              <a:avLst/>
              <a:gdLst>
                <a:gd name="T0" fmla="*/ 34 w 1284"/>
                <a:gd name="T1" fmla="*/ 568 h 750"/>
                <a:gd name="T2" fmla="*/ 145 w 1284"/>
                <a:gd name="T3" fmla="*/ 345 h 750"/>
                <a:gd name="T4" fmla="*/ 303 w 1284"/>
                <a:gd name="T5" fmla="*/ 177 h 750"/>
                <a:gd name="T6" fmla="*/ 499 w 1284"/>
                <a:gd name="T7" fmla="*/ 64 h 750"/>
                <a:gd name="T8" fmla="*/ 720 w 1284"/>
                <a:gd name="T9" fmla="*/ 6 h 750"/>
                <a:gd name="T10" fmla="*/ 836 w 1284"/>
                <a:gd name="T11" fmla="*/ 0 h 750"/>
                <a:gd name="T12" fmla="*/ 944 w 1284"/>
                <a:gd name="T13" fmla="*/ 4 h 750"/>
                <a:gd name="T14" fmla="*/ 1038 w 1284"/>
                <a:gd name="T15" fmla="*/ 16 h 750"/>
                <a:gd name="T16" fmla="*/ 1122 w 1284"/>
                <a:gd name="T17" fmla="*/ 39 h 750"/>
                <a:gd name="T18" fmla="*/ 1195 w 1284"/>
                <a:gd name="T19" fmla="*/ 69 h 750"/>
                <a:gd name="T20" fmla="*/ 1253 w 1284"/>
                <a:gd name="T21" fmla="*/ 105 h 750"/>
                <a:gd name="T22" fmla="*/ 1270 w 1284"/>
                <a:gd name="T23" fmla="*/ 117 h 750"/>
                <a:gd name="T24" fmla="*/ 1283 w 1284"/>
                <a:gd name="T25" fmla="*/ 134 h 750"/>
                <a:gd name="T26" fmla="*/ 1270 w 1284"/>
                <a:gd name="T27" fmla="*/ 142 h 750"/>
                <a:gd name="T28" fmla="*/ 1232 w 1284"/>
                <a:gd name="T29" fmla="*/ 138 h 750"/>
                <a:gd name="T30" fmla="*/ 1167 w 1284"/>
                <a:gd name="T31" fmla="*/ 124 h 750"/>
                <a:gd name="T32" fmla="*/ 1124 w 1284"/>
                <a:gd name="T33" fmla="*/ 111 h 750"/>
                <a:gd name="T34" fmla="*/ 981 w 1284"/>
                <a:gd name="T35" fmla="*/ 82 h 750"/>
                <a:gd name="T36" fmla="*/ 819 w 1284"/>
                <a:gd name="T37" fmla="*/ 78 h 750"/>
                <a:gd name="T38" fmla="*/ 653 w 1284"/>
                <a:gd name="T39" fmla="*/ 98 h 750"/>
                <a:gd name="T40" fmla="*/ 494 w 1284"/>
                <a:gd name="T41" fmla="*/ 151 h 750"/>
                <a:gd name="T42" fmla="*/ 358 w 1284"/>
                <a:gd name="T43" fmla="*/ 237 h 750"/>
                <a:gd name="T44" fmla="*/ 301 w 1284"/>
                <a:gd name="T45" fmla="*/ 288 h 750"/>
                <a:gd name="T46" fmla="*/ 218 w 1284"/>
                <a:gd name="T47" fmla="*/ 376 h 750"/>
                <a:gd name="T48" fmla="*/ 167 w 1284"/>
                <a:gd name="T49" fmla="*/ 454 h 750"/>
                <a:gd name="T50" fmla="*/ 135 w 1284"/>
                <a:gd name="T51" fmla="*/ 523 h 750"/>
                <a:gd name="T52" fmla="*/ 112 w 1284"/>
                <a:gd name="T53" fmla="*/ 591 h 750"/>
                <a:gd name="T54" fmla="*/ 101 w 1284"/>
                <a:gd name="T55" fmla="*/ 626 h 750"/>
                <a:gd name="T56" fmla="*/ 69 w 1284"/>
                <a:gd name="T57" fmla="*/ 696 h 750"/>
                <a:gd name="T58" fmla="*/ 42 w 1284"/>
                <a:gd name="T59" fmla="*/ 736 h 750"/>
                <a:gd name="T60" fmla="*/ 17 w 1284"/>
                <a:gd name="T61" fmla="*/ 749 h 750"/>
                <a:gd name="T62" fmla="*/ 2 w 1284"/>
                <a:gd name="T63" fmla="*/ 734 h 750"/>
                <a:gd name="T64" fmla="*/ 0 w 1284"/>
                <a:gd name="T65" fmla="*/ 700 h 7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4"/>
                <a:gd name="T100" fmla="*/ 0 h 750"/>
                <a:gd name="T101" fmla="*/ 1284 w 1284"/>
                <a:gd name="T102" fmla="*/ 750 h 7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4" h="750">
                  <a:moveTo>
                    <a:pt x="0" y="700"/>
                  </a:moveTo>
                  <a:lnTo>
                    <a:pt x="34" y="568"/>
                  </a:lnTo>
                  <a:lnTo>
                    <a:pt x="82" y="449"/>
                  </a:lnTo>
                  <a:lnTo>
                    <a:pt x="145" y="345"/>
                  </a:lnTo>
                  <a:lnTo>
                    <a:pt x="218" y="254"/>
                  </a:lnTo>
                  <a:lnTo>
                    <a:pt x="303" y="177"/>
                  </a:lnTo>
                  <a:lnTo>
                    <a:pt x="397" y="113"/>
                  </a:lnTo>
                  <a:lnTo>
                    <a:pt x="499" y="64"/>
                  </a:lnTo>
                  <a:lnTo>
                    <a:pt x="609" y="29"/>
                  </a:lnTo>
                  <a:lnTo>
                    <a:pt x="720" y="6"/>
                  </a:lnTo>
                  <a:lnTo>
                    <a:pt x="836" y="0"/>
                  </a:lnTo>
                  <a:lnTo>
                    <a:pt x="891" y="0"/>
                  </a:lnTo>
                  <a:lnTo>
                    <a:pt x="944" y="4"/>
                  </a:lnTo>
                  <a:lnTo>
                    <a:pt x="992" y="9"/>
                  </a:lnTo>
                  <a:lnTo>
                    <a:pt x="1038" y="16"/>
                  </a:lnTo>
                  <a:lnTo>
                    <a:pt x="1082" y="27"/>
                  </a:lnTo>
                  <a:lnTo>
                    <a:pt x="1122" y="39"/>
                  </a:lnTo>
                  <a:lnTo>
                    <a:pt x="1160" y="52"/>
                  </a:lnTo>
                  <a:lnTo>
                    <a:pt x="1195" y="69"/>
                  </a:lnTo>
                  <a:lnTo>
                    <a:pt x="1225" y="85"/>
                  </a:lnTo>
                  <a:lnTo>
                    <a:pt x="1253" y="105"/>
                  </a:lnTo>
                  <a:lnTo>
                    <a:pt x="1270" y="117"/>
                  </a:lnTo>
                  <a:lnTo>
                    <a:pt x="1278" y="128"/>
                  </a:lnTo>
                  <a:lnTo>
                    <a:pt x="1283" y="134"/>
                  </a:lnTo>
                  <a:lnTo>
                    <a:pt x="1278" y="140"/>
                  </a:lnTo>
                  <a:lnTo>
                    <a:pt x="1270" y="142"/>
                  </a:lnTo>
                  <a:lnTo>
                    <a:pt x="1253" y="142"/>
                  </a:lnTo>
                  <a:lnTo>
                    <a:pt x="1232" y="138"/>
                  </a:lnTo>
                  <a:lnTo>
                    <a:pt x="1202" y="131"/>
                  </a:lnTo>
                  <a:lnTo>
                    <a:pt x="1167" y="124"/>
                  </a:lnTo>
                  <a:lnTo>
                    <a:pt x="1124" y="111"/>
                  </a:lnTo>
                  <a:lnTo>
                    <a:pt x="1055" y="94"/>
                  </a:lnTo>
                  <a:lnTo>
                    <a:pt x="981" y="82"/>
                  </a:lnTo>
                  <a:lnTo>
                    <a:pt x="901" y="75"/>
                  </a:lnTo>
                  <a:lnTo>
                    <a:pt x="819" y="78"/>
                  </a:lnTo>
                  <a:lnTo>
                    <a:pt x="735" y="83"/>
                  </a:lnTo>
                  <a:lnTo>
                    <a:pt x="653" y="98"/>
                  </a:lnTo>
                  <a:lnTo>
                    <a:pt x="570" y="122"/>
                  </a:lnTo>
                  <a:lnTo>
                    <a:pt x="494" y="151"/>
                  </a:lnTo>
                  <a:lnTo>
                    <a:pt x="423" y="191"/>
                  </a:lnTo>
                  <a:lnTo>
                    <a:pt x="358" y="237"/>
                  </a:lnTo>
                  <a:lnTo>
                    <a:pt x="301" y="288"/>
                  </a:lnTo>
                  <a:lnTo>
                    <a:pt x="257" y="334"/>
                  </a:lnTo>
                  <a:lnTo>
                    <a:pt x="218" y="376"/>
                  </a:lnTo>
                  <a:lnTo>
                    <a:pt x="190" y="416"/>
                  </a:lnTo>
                  <a:lnTo>
                    <a:pt x="167" y="454"/>
                  </a:lnTo>
                  <a:lnTo>
                    <a:pt x="149" y="490"/>
                  </a:lnTo>
                  <a:lnTo>
                    <a:pt x="135" y="523"/>
                  </a:lnTo>
                  <a:lnTo>
                    <a:pt x="122" y="557"/>
                  </a:lnTo>
                  <a:lnTo>
                    <a:pt x="112" y="591"/>
                  </a:lnTo>
                  <a:lnTo>
                    <a:pt x="101" y="626"/>
                  </a:lnTo>
                  <a:lnTo>
                    <a:pt x="84" y="665"/>
                  </a:lnTo>
                  <a:lnTo>
                    <a:pt x="69" y="696"/>
                  </a:lnTo>
                  <a:lnTo>
                    <a:pt x="54" y="719"/>
                  </a:lnTo>
                  <a:lnTo>
                    <a:pt x="42" y="736"/>
                  </a:lnTo>
                  <a:lnTo>
                    <a:pt x="29" y="744"/>
                  </a:lnTo>
                  <a:lnTo>
                    <a:pt x="17" y="749"/>
                  </a:lnTo>
                  <a:lnTo>
                    <a:pt x="8" y="744"/>
                  </a:lnTo>
                  <a:lnTo>
                    <a:pt x="2" y="734"/>
                  </a:lnTo>
                  <a:lnTo>
                    <a:pt x="0" y="719"/>
                  </a:lnTo>
                  <a:lnTo>
                    <a:pt x="0" y="700"/>
                  </a:lnTo>
                </a:path>
              </a:pathLst>
            </a:custGeom>
            <a:solidFill>
              <a:srgbClr val="FFE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6" name="Freeform 305"/>
            <p:cNvSpPr>
              <a:spLocks noChangeAspect="1"/>
            </p:cNvSpPr>
            <p:nvPr/>
          </p:nvSpPr>
          <p:spPr bwMode="auto">
            <a:xfrm>
              <a:off x="2043" y="1303"/>
              <a:ext cx="1262" cy="729"/>
            </a:xfrm>
            <a:custGeom>
              <a:avLst/>
              <a:gdLst>
                <a:gd name="T0" fmla="*/ 38 w 1262"/>
                <a:gd name="T1" fmla="*/ 553 h 729"/>
                <a:gd name="T2" fmla="*/ 149 w 1262"/>
                <a:gd name="T3" fmla="*/ 334 h 729"/>
                <a:gd name="T4" fmla="*/ 310 w 1262"/>
                <a:gd name="T5" fmla="*/ 170 h 729"/>
                <a:gd name="T6" fmla="*/ 503 w 1262"/>
                <a:gd name="T7" fmla="*/ 62 h 729"/>
                <a:gd name="T8" fmla="*/ 718 w 1262"/>
                <a:gd name="T9" fmla="*/ 6 h 729"/>
                <a:gd name="T10" fmla="*/ 830 w 1262"/>
                <a:gd name="T11" fmla="*/ 0 h 729"/>
                <a:gd name="T12" fmla="*/ 936 w 1262"/>
                <a:gd name="T13" fmla="*/ 4 h 729"/>
                <a:gd name="T14" fmla="*/ 1028 w 1262"/>
                <a:gd name="T15" fmla="*/ 16 h 729"/>
                <a:gd name="T16" fmla="*/ 1111 w 1262"/>
                <a:gd name="T17" fmla="*/ 35 h 729"/>
                <a:gd name="T18" fmla="*/ 1180 w 1262"/>
                <a:gd name="T19" fmla="*/ 62 h 729"/>
                <a:gd name="T20" fmla="*/ 1233 w 1262"/>
                <a:gd name="T21" fmla="*/ 94 h 729"/>
                <a:gd name="T22" fmla="*/ 1249 w 1262"/>
                <a:gd name="T23" fmla="*/ 104 h 729"/>
                <a:gd name="T24" fmla="*/ 1261 w 1262"/>
                <a:gd name="T25" fmla="*/ 122 h 729"/>
                <a:gd name="T26" fmla="*/ 1249 w 1262"/>
                <a:gd name="T27" fmla="*/ 128 h 729"/>
                <a:gd name="T28" fmla="*/ 1212 w 1262"/>
                <a:gd name="T29" fmla="*/ 124 h 729"/>
                <a:gd name="T30" fmla="*/ 1153 w 1262"/>
                <a:gd name="T31" fmla="*/ 108 h 729"/>
                <a:gd name="T32" fmla="*/ 1113 w 1262"/>
                <a:gd name="T33" fmla="*/ 98 h 729"/>
                <a:gd name="T34" fmla="*/ 971 w 1262"/>
                <a:gd name="T35" fmla="*/ 71 h 729"/>
                <a:gd name="T36" fmla="*/ 812 w 1262"/>
                <a:gd name="T37" fmla="*/ 67 h 729"/>
                <a:gd name="T38" fmla="*/ 644 w 1262"/>
                <a:gd name="T39" fmla="*/ 87 h 729"/>
                <a:gd name="T40" fmla="*/ 487 w 1262"/>
                <a:gd name="T41" fmla="*/ 140 h 729"/>
                <a:gd name="T42" fmla="*/ 349 w 1262"/>
                <a:gd name="T43" fmla="*/ 228 h 729"/>
                <a:gd name="T44" fmla="*/ 294 w 1262"/>
                <a:gd name="T45" fmla="*/ 277 h 729"/>
                <a:gd name="T46" fmla="*/ 213 w 1262"/>
                <a:gd name="T47" fmla="*/ 368 h 729"/>
                <a:gd name="T48" fmla="*/ 158 w 1262"/>
                <a:gd name="T49" fmla="*/ 444 h 729"/>
                <a:gd name="T50" fmla="*/ 126 w 1262"/>
                <a:gd name="T51" fmla="*/ 511 h 729"/>
                <a:gd name="T52" fmla="*/ 103 w 1262"/>
                <a:gd name="T53" fmla="*/ 576 h 729"/>
                <a:gd name="T54" fmla="*/ 92 w 1262"/>
                <a:gd name="T55" fmla="*/ 610 h 729"/>
                <a:gd name="T56" fmla="*/ 62 w 1262"/>
                <a:gd name="T57" fmla="*/ 677 h 729"/>
                <a:gd name="T58" fmla="*/ 38 w 1262"/>
                <a:gd name="T59" fmla="*/ 717 h 729"/>
                <a:gd name="T60" fmla="*/ 14 w 1262"/>
                <a:gd name="T61" fmla="*/ 728 h 729"/>
                <a:gd name="T62" fmla="*/ 2 w 1262"/>
                <a:gd name="T63" fmla="*/ 717 h 729"/>
                <a:gd name="T64" fmla="*/ 2 w 1262"/>
                <a:gd name="T65" fmla="*/ 681 h 7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2"/>
                <a:gd name="T100" fmla="*/ 0 h 729"/>
                <a:gd name="T101" fmla="*/ 1262 w 1262"/>
                <a:gd name="T102" fmla="*/ 729 h 72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2" h="729">
                  <a:moveTo>
                    <a:pt x="2" y="681"/>
                  </a:moveTo>
                  <a:lnTo>
                    <a:pt x="38" y="553"/>
                  </a:lnTo>
                  <a:lnTo>
                    <a:pt x="88" y="435"/>
                  </a:lnTo>
                  <a:lnTo>
                    <a:pt x="149" y="334"/>
                  </a:lnTo>
                  <a:lnTo>
                    <a:pt x="225" y="246"/>
                  </a:lnTo>
                  <a:lnTo>
                    <a:pt x="310" y="170"/>
                  </a:lnTo>
                  <a:lnTo>
                    <a:pt x="402" y="108"/>
                  </a:lnTo>
                  <a:lnTo>
                    <a:pt x="503" y="62"/>
                  </a:lnTo>
                  <a:lnTo>
                    <a:pt x="609" y="27"/>
                  </a:lnTo>
                  <a:lnTo>
                    <a:pt x="718" y="6"/>
                  </a:lnTo>
                  <a:lnTo>
                    <a:pt x="830" y="0"/>
                  </a:lnTo>
                  <a:lnTo>
                    <a:pt x="885" y="2"/>
                  </a:lnTo>
                  <a:lnTo>
                    <a:pt x="936" y="4"/>
                  </a:lnTo>
                  <a:lnTo>
                    <a:pt x="984" y="9"/>
                  </a:lnTo>
                  <a:lnTo>
                    <a:pt x="1028" y="16"/>
                  </a:lnTo>
                  <a:lnTo>
                    <a:pt x="1070" y="25"/>
                  </a:lnTo>
                  <a:lnTo>
                    <a:pt x="1111" y="35"/>
                  </a:lnTo>
                  <a:lnTo>
                    <a:pt x="1146" y="48"/>
                  </a:lnTo>
                  <a:lnTo>
                    <a:pt x="1180" y="62"/>
                  </a:lnTo>
                  <a:lnTo>
                    <a:pt x="1208" y="78"/>
                  </a:lnTo>
                  <a:lnTo>
                    <a:pt x="1233" y="94"/>
                  </a:lnTo>
                  <a:lnTo>
                    <a:pt x="1249" y="104"/>
                  </a:lnTo>
                  <a:lnTo>
                    <a:pt x="1258" y="115"/>
                  </a:lnTo>
                  <a:lnTo>
                    <a:pt x="1261" y="122"/>
                  </a:lnTo>
                  <a:lnTo>
                    <a:pt x="1258" y="126"/>
                  </a:lnTo>
                  <a:lnTo>
                    <a:pt x="1249" y="128"/>
                  </a:lnTo>
                  <a:lnTo>
                    <a:pt x="1233" y="128"/>
                  </a:lnTo>
                  <a:lnTo>
                    <a:pt x="1212" y="124"/>
                  </a:lnTo>
                  <a:lnTo>
                    <a:pt x="1185" y="117"/>
                  </a:lnTo>
                  <a:lnTo>
                    <a:pt x="1153" y="108"/>
                  </a:lnTo>
                  <a:lnTo>
                    <a:pt x="1113" y="98"/>
                  </a:lnTo>
                  <a:lnTo>
                    <a:pt x="1045" y="81"/>
                  </a:lnTo>
                  <a:lnTo>
                    <a:pt x="971" y="71"/>
                  </a:lnTo>
                  <a:lnTo>
                    <a:pt x="893" y="64"/>
                  </a:lnTo>
                  <a:lnTo>
                    <a:pt x="812" y="67"/>
                  </a:lnTo>
                  <a:lnTo>
                    <a:pt x="727" y="73"/>
                  </a:lnTo>
                  <a:lnTo>
                    <a:pt x="644" y="87"/>
                  </a:lnTo>
                  <a:lnTo>
                    <a:pt x="564" y="111"/>
                  </a:lnTo>
                  <a:lnTo>
                    <a:pt x="487" y="140"/>
                  </a:lnTo>
                  <a:lnTo>
                    <a:pt x="414" y="180"/>
                  </a:lnTo>
                  <a:lnTo>
                    <a:pt x="349" y="228"/>
                  </a:lnTo>
                  <a:lnTo>
                    <a:pt x="294" y="277"/>
                  </a:lnTo>
                  <a:lnTo>
                    <a:pt x="248" y="324"/>
                  </a:lnTo>
                  <a:lnTo>
                    <a:pt x="213" y="368"/>
                  </a:lnTo>
                  <a:lnTo>
                    <a:pt x="183" y="405"/>
                  </a:lnTo>
                  <a:lnTo>
                    <a:pt x="158" y="444"/>
                  </a:lnTo>
                  <a:lnTo>
                    <a:pt x="140" y="477"/>
                  </a:lnTo>
                  <a:lnTo>
                    <a:pt x="126" y="511"/>
                  </a:lnTo>
                  <a:lnTo>
                    <a:pt x="113" y="543"/>
                  </a:lnTo>
                  <a:lnTo>
                    <a:pt x="103" y="576"/>
                  </a:lnTo>
                  <a:lnTo>
                    <a:pt x="92" y="610"/>
                  </a:lnTo>
                  <a:lnTo>
                    <a:pt x="78" y="647"/>
                  </a:lnTo>
                  <a:lnTo>
                    <a:pt x="62" y="677"/>
                  </a:lnTo>
                  <a:lnTo>
                    <a:pt x="50" y="700"/>
                  </a:lnTo>
                  <a:lnTo>
                    <a:pt x="38" y="717"/>
                  </a:lnTo>
                  <a:lnTo>
                    <a:pt x="25" y="725"/>
                  </a:lnTo>
                  <a:lnTo>
                    <a:pt x="14" y="728"/>
                  </a:lnTo>
                  <a:lnTo>
                    <a:pt x="8" y="725"/>
                  </a:lnTo>
                  <a:lnTo>
                    <a:pt x="2" y="717"/>
                  </a:lnTo>
                  <a:lnTo>
                    <a:pt x="0" y="702"/>
                  </a:lnTo>
                  <a:lnTo>
                    <a:pt x="2" y="681"/>
                  </a:lnTo>
                </a:path>
              </a:pathLst>
            </a:custGeom>
            <a:solidFill>
              <a:srgbClr val="FFED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7" name="Freeform 306"/>
            <p:cNvSpPr>
              <a:spLocks noChangeAspect="1"/>
            </p:cNvSpPr>
            <p:nvPr/>
          </p:nvSpPr>
          <p:spPr bwMode="auto">
            <a:xfrm>
              <a:off x="2051" y="1308"/>
              <a:ext cx="1236" cy="708"/>
            </a:xfrm>
            <a:custGeom>
              <a:avLst/>
              <a:gdLst>
                <a:gd name="T0" fmla="*/ 39 w 1236"/>
                <a:gd name="T1" fmla="*/ 534 h 708"/>
                <a:gd name="T2" fmla="*/ 153 w 1236"/>
                <a:gd name="T3" fmla="*/ 319 h 708"/>
                <a:gd name="T4" fmla="*/ 313 w 1236"/>
                <a:gd name="T5" fmla="*/ 161 h 708"/>
                <a:gd name="T6" fmla="*/ 503 w 1236"/>
                <a:gd name="T7" fmla="*/ 56 h 708"/>
                <a:gd name="T8" fmla="*/ 713 w 1236"/>
                <a:gd name="T9" fmla="*/ 5 h 708"/>
                <a:gd name="T10" fmla="*/ 823 w 1236"/>
                <a:gd name="T11" fmla="*/ 0 h 708"/>
                <a:gd name="T12" fmla="*/ 924 w 1236"/>
                <a:gd name="T13" fmla="*/ 2 h 708"/>
                <a:gd name="T14" fmla="*/ 1015 w 1236"/>
                <a:gd name="T15" fmla="*/ 14 h 708"/>
                <a:gd name="T16" fmla="*/ 1095 w 1236"/>
                <a:gd name="T17" fmla="*/ 30 h 708"/>
                <a:gd name="T18" fmla="*/ 1160 w 1236"/>
                <a:gd name="T19" fmla="*/ 53 h 708"/>
                <a:gd name="T20" fmla="*/ 1210 w 1236"/>
                <a:gd name="T21" fmla="*/ 83 h 708"/>
                <a:gd name="T22" fmla="*/ 1224 w 1236"/>
                <a:gd name="T23" fmla="*/ 92 h 708"/>
                <a:gd name="T24" fmla="*/ 1235 w 1236"/>
                <a:gd name="T25" fmla="*/ 106 h 708"/>
                <a:gd name="T26" fmla="*/ 1224 w 1236"/>
                <a:gd name="T27" fmla="*/ 113 h 708"/>
                <a:gd name="T28" fmla="*/ 1189 w 1236"/>
                <a:gd name="T29" fmla="*/ 106 h 708"/>
                <a:gd name="T30" fmla="*/ 1134 w 1236"/>
                <a:gd name="T31" fmla="*/ 94 h 708"/>
                <a:gd name="T32" fmla="*/ 1097 w 1236"/>
                <a:gd name="T33" fmla="*/ 83 h 708"/>
                <a:gd name="T34" fmla="*/ 958 w 1236"/>
                <a:gd name="T35" fmla="*/ 56 h 708"/>
                <a:gd name="T36" fmla="*/ 800 w 1236"/>
                <a:gd name="T37" fmla="*/ 53 h 708"/>
                <a:gd name="T38" fmla="*/ 633 w 1236"/>
                <a:gd name="T39" fmla="*/ 75 h 708"/>
                <a:gd name="T40" fmla="*/ 476 w 1236"/>
                <a:gd name="T41" fmla="*/ 129 h 708"/>
                <a:gd name="T42" fmla="*/ 340 w 1236"/>
                <a:gd name="T43" fmla="*/ 216 h 708"/>
                <a:gd name="T44" fmla="*/ 283 w 1236"/>
                <a:gd name="T45" fmla="*/ 264 h 708"/>
                <a:gd name="T46" fmla="*/ 202 w 1236"/>
                <a:gd name="T47" fmla="*/ 355 h 708"/>
                <a:gd name="T48" fmla="*/ 149 w 1236"/>
                <a:gd name="T49" fmla="*/ 428 h 708"/>
                <a:gd name="T50" fmla="*/ 115 w 1236"/>
                <a:gd name="T51" fmla="*/ 495 h 708"/>
                <a:gd name="T52" fmla="*/ 92 w 1236"/>
                <a:gd name="T53" fmla="*/ 559 h 708"/>
                <a:gd name="T54" fmla="*/ 81 w 1236"/>
                <a:gd name="T55" fmla="*/ 590 h 708"/>
                <a:gd name="T56" fmla="*/ 54 w 1236"/>
                <a:gd name="T57" fmla="*/ 658 h 708"/>
                <a:gd name="T58" fmla="*/ 29 w 1236"/>
                <a:gd name="T59" fmla="*/ 696 h 708"/>
                <a:gd name="T60" fmla="*/ 9 w 1236"/>
                <a:gd name="T61" fmla="*/ 707 h 708"/>
                <a:gd name="T62" fmla="*/ 2 w 1236"/>
                <a:gd name="T63" fmla="*/ 696 h 708"/>
                <a:gd name="T64" fmla="*/ 2 w 1236"/>
                <a:gd name="T65" fmla="*/ 664 h 7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36"/>
                <a:gd name="T100" fmla="*/ 0 h 708"/>
                <a:gd name="T101" fmla="*/ 1236 w 1236"/>
                <a:gd name="T102" fmla="*/ 708 h 7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36" h="708">
                  <a:moveTo>
                    <a:pt x="2" y="664"/>
                  </a:moveTo>
                  <a:lnTo>
                    <a:pt x="39" y="534"/>
                  </a:lnTo>
                  <a:lnTo>
                    <a:pt x="90" y="420"/>
                  </a:lnTo>
                  <a:lnTo>
                    <a:pt x="153" y="319"/>
                  </a:lnTo>
                  <a:lnTo>
                    <a:pt x="227" y="235"/>
                  </a:lnTo>
                  <a:lnTo>
                    <a:pt x="313" y="161"/>
                  </a:lnTo>
                  <a:lnTo>
                    <a:pt x="404" y="102"/>
                  </a:lnTo>
                  <a:lnTo>
                    <a:pt x="503" y="56"/>
                  </a:lnTo>
                  <a:lnTo>
                    <a:pt x="607" y="25"/>
                  </a:lnTo>
                  <a:lnTo>
                    <a:pt x="713" y="5"/>
                  </a:lnTo>
                  <a:lnTo>
                    <a:pt x="823" y="0"/>
                  </a:lnTo>
                  <a:lnTo>
                    <a:pt x="874" y="0"/>
                  </a:lnTo>
                  <a:lnTo>
                    <a:pt x="924" y="2"/>
                  </a:lnTo>
                  <a:lnTo>
                    <a:pt x="971" y="7"/>
                  </a:lnTo>
                  <a:lnTo>
                    <a:pt x="1015" y="14"/>
                  </a:lnTo>
                  <a:lnTo>
                    <a:pt x="1057" y="20"/>
                  </a:lnTo>
                  <a:lnTo>
                    <a:pt x="1095" y="30"/>
                  </a:lnTo>
                  <a:lnTo>
                    <a:pt x="1129" y="41"/>
                  </a:lnTo>
                  <a:lnTo>
                    <a:pt x="1160" y="53"/>
                  </a:lnTo>
                  <a:lnTo>
                    <a:pt x="1187" y="67"/>
                  </a:lnTo>
                  <a:lnTo>
                    <a:pt x="1210" y="83"/>
                  </a:lnTo>
                  <a:lnTo>
                    <a:pt x="1224" y="92"/>
                  </a:lnTo>
                  <a:lnTo>
                    <a:pt x="1232" y="100"/>
                  </a:lnTo>
                  <a:lnTo>
                    <a:pt x="1235" y="106"/>
                  </a:lnTo>
                  <a:lnTo>
                    <a:pt x="1232" y="111"/>
                  </a:lnTo>
                  <a:lnTo>
                    <a:pt x="1224" y="113"/>
                  </a:lnTo>
                  <a:lnTo>
                    <a:pt x="1209" y="111"/>
                  </a:lnTo>
                  <a:lnTo>
                    <a:pt x="1189" y="106"/>
                  </a:lnTo>
                  <a:lnTo>
                    <a:pt x="1164" y="102"/>
                  </a:lnTo>
                  <a:lnTo>
                    <a:pt x="1134" y="94"/>
                  </a:lnTo>
                  <a:lnTo>
                    <a:pt x="1097" y="83"/>
                  </a:lnTo>
                  <a:lnTo>
                    <a:pt x="1032" y="67"/>
                  </a:lnTo>
                  <a:lnTo>
                    <a:pt x="958" y="56"/>
                  </a:lnTo>
                  <a:lnTo>
                    <a:pt x="880" y="51"/>
                  </a:lnTo>
                  <a:lnTo>
                    <a:pt x="800" y="53"/>
                  </a:lnTo>
                  <a:lnTo>
                    <a:pt x="715" y="60"/>
                  </a:lnTo>
                  <a:lnTo>
                    <a:pt x="633" y="75"/>
                  </a:lnTo>
                  <a:lnTo>
                    <a:pt x="554" y="98"/>
                  </a:lnTo>
                  <a:lnTo>
                    <a:pt x="476" y="129"/>
                  </a:lnTo>
                  <a:lnTo>
                    <a:pt x="404" y="168"/>
                  </a:lnTo>
                  <a:lnTo>
                    <a:pt x="340" y="216"/>
                  </a:lnTo>
                  <a:lnTo>
                    <a:pt x="283" y="264"/>
                  </a:lnTo>
                  <a:lnTo>
                    <a:pt x="239" y="311"/>
                  </a:lnTo>
                  <a:lnTo>
                    <a:pt x="202" y="355"/>
                  </a:lnTo>
                  <a:lnTo>
                    <a:pt x="172" y="393"/>
                  </a:lnTo>
                  <a:lnTo>
                    <a:pt x="149" y="428"/>
                  </a:lnTo>
                  <a:lnTo>
                    <a:pt x="130" y="465"/>
                  </a:lnTo>
                  <a:lnTo>
                    <a:pt x="115" y="495"/>
                  </a:lnTo>
                  <a:lnTo>
                    <a:pt x="103" y="527"/>
                  </a:lnTo>
                  <a:lnTo>
                    <a:pt x="92" y="559"/>
                  </a:lnTo>
                  <a:lnTo>
                    <a:pt x="81" y="590"/>
                  </a:lnTo>
                  <a:lnTo>
                    <a:pt x="69" y="628"/>
                  </a:lnTo>
                  <a:lnTo>
                    <a:pt x="54" y="658"/>
                  </a:lnTo>
                  <a:lnTo>
                    <a:pt x="41" y="679"/>
                  </a:lnTo>
                  <a:lnTo>
                    <a:pt x="29" y="696"/>
                  </a:lnTo>
                  <a:lnTo>
                    <a:pt x="18" y="704"/>
                  </a:lnTo>
                  <a:lnTo>
                    <a:pt x="9" y="707"/>
                  </a:lnTo>
                  <a:lnTo>
                    <a:pt x="4" y="704"/>
                  </a:lnTo>
                  <a:lnTo>
                    <a:pt x="2" y="696"/>
                  </a:lnTo>
                  <a:lnTo>
                    <a:pt x="0" y="681"/>
                  </a:lnTo>
                  <a:lnTo>
                    <a:pt x="2" y="664"/>
                  </a:lnTo>
                </a:path>
              </a:pathLst>
            </a:custGeom>
            <a:solidFill>
              <a:srgbClr val="FFE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8" name="Freeform 307"/>
            <p:cNvSpPr>
              <a:spLocks noChangeAspect="1"/>
            </p:cNvSpPr>
            <p:nvPr/>
          </p:nvSpPr>
          <p:spPr bwMode="auto">
            <a:xfrm>
              <a:off x="2055" y="1310"/>
              <a:ext cx="1212" cy="688"/>
            </a:xfrm>
            <a:custGeom>
              <a:avLst/>
              <a:gdLst>
                <a:gd name="T0" fmla="*/ 41 w 1212"/>
                <a:gd name="T1" fmla="*/ 518 h 688"/>
                <a:gd name="T2" fmla="*/ 159 w 1212"/>
                <a:gd name="T3" fmla="*/ 308 h 688"/>
                <a:gd name="T4" fmla="*/ 317 w 1212"/>
                <a:gd name="T5" fmla="*/ 154 h 688"/>
                <a:gd name="T6" fmla="*/ 504 w 1212"/>
                <a:gd name="T7" fmla="*/ 53 h 688"/>
                <a:gd name="T8" fmla="*/ 711 w 1212"/>
                <a:gd name="T9" fmla="*/ 5 h 688"/>
                <a:gd name="T10" fmla="*/ 817 w 1212"/>
                <a:gd name="T11" fmla="*/ 0 h 688"/>
                <a:gd name="T12" fmla="*/ 916 w 1212"/>
                <a:gd name="T13" fmla="*/ 3 h 688"/>
                <a:gd name="T14" fmla="*/ 1005 w 1212"/>
                <a:gd name="T15" fmla="*/ 12 h 688"/>
                <a:gd name="T16" fmla="*/ 1080 w 1212"/>
                <a:gd name="T17" fmla="*/ 26 h 688"/>
                <a:gd name="T18" fmla="*/ 1143 w 1212"/>
                <a:gd name="T19" fmla="*/ 48 h 688"/>
                <a:gd name="T20" fmla="*/ 1190 w 1212"/>
                <a:gd name="T21" fmla="*/ 73 h 688"/>
                <a:gd name="T22" fmla="*/ 1203 w 1212"/>
                <a:gd name="T23" fmla="*/ 81 h 688"/>
                <a:gd name="T24" fmla="*/ 1211 w 1212"/>
                <a:gd name="T25" fmla="*/ 94 h 688"/>
                <a:gd name="T26" fmla="*/ 1201 w 1212"/>
                <a:gd name="T27" fmla="*/ 97 h 688"/>
                <a:gd name="T28" fmla="*/ 1169 w 1212"/>
                <a:gd name="T29" fmla="*/ 94 h 688"/>
                <a:gd name="T30" fmla="*/ 1118 w 1212"/>
                <a:gd name="T31" fmla="*/ 81 h 688"/>
                <a:gd name="T32" fmla="*/ 1086 w 1212"/>
                <a:gd name="T33" fmla="*/ 71 h 688"/>
                <a:gd name="T34" fmla="*/ 948 w 1212"/>
                <a:gd name="T35" fmla="*/ 46 h 688"/>
                <a:gd name="T36" fmla="*/ 791 w 1212"/>
                <a:gd name="T37" fmla="*/ 43 h 688"/>
                <a:gd name="T38" fmla="*/ 625 w 1212"/>
                <a:gd name="T39" fmla="*/ 64 h 688"/>
                <a:gd name="T40" fmla="*/ 469 w 1212"/>
                <a:gd name="T41" fmla="*/ 119 h 688"/>
                <a:gd name="T42" fmla="*/ 332 w 1212"/>
                <a:gd name="T43" fmla="*/ 205 h 688"/>
                <a:gd name="T44" fmla="*/ 278 w 1212"/>
                <a:gd name="T45" fmla="*/ 256 h 688"/>
                <a:gd name="T46" fmla="*/ 193 w 1212"/>
                <a:gd name="T47" fmla="*/ 344 h 688"/>
                <a:gd name="T48" fmla="*/ 140 w 1212"/>
                <a:gd name="T49" fmla="*/ 417 h 688"/>
                <a:gd name="T50" fmla="*/ 106 w 1212"/>
                <a:gd name="T51" fmla="*/ 483 h 688"/>
                <a:gd name="T52" fmla="*/ 83 w 1212"/>
                <a:gd name="T53" fmla="*/ 544 h 688"/>
                <a:gd name="T54" fmla="*/ 73 w 1212"/>
                <a:gd name="T55" fmla="*/ 573 h 688"/>
                <a:gd name="T56" fmla="*/ 48 w 1212"/>
                <a:gd name="T57" fmla="*/ 638 h 688"/>
                <a:gd name="T58" fmla="*/ 25 w 1212"/>
                <a:gd name="T59" fmla="*/ 674 h 688"/>
                <a:gd name="T60" fmla="*/ 9 w 1212"/>
                <a:gd name="T61" fmla="*/ 687 h 688"/>
                <a:gd name="T62" fmla="*/ 2 w 1212"/>
                <a:gd name="T63" fmla="*/ 677 h 688"/>
                <a:gd name="T64" fmla="*/ 2 w 1212"/>
                <a:gd name="T65" fmla="*/ 645 h 6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12"/>
                <a:gd name="T100" fmla="*/ 0 h 688"/>
                <a:gd name="T101" fmla="*/ 1212 w 1212"/>
                <a:gd name="T102" fmla="*/ 688 h 68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12" h="688">
                  <a:moveTo>
                    <a:pt x="2" y="645"/>
                  </a:moveTo>
                  <a:lnTo>
                    <a:pt x="41" y="518"/>
                  </a:lnTo>
                  <a:lnTo>
                    <a:pt x="96" y="407"/>
                  </a:lnTo>
                  <a:lnTo>
                    <a:pt x="159" y="308"/>
                  </a:lnTo>
                  <a:lnTo>
                    <a:pt x="233" y="224"/>
                  </a:lnTo>
                  <a:lnTo>
                    <a:pt x="317" y="154"/>
                  </a:lnTo>
                  <a:lnTo>
                    <a:pt x="408" y="97"/>
                  </a:lnTo>
                  <a:lnTo>
                    <a:pt x="504" y="53"/>
                  </a:lnTo>
                  <a:lnTo>
                    <a:pt x="606" y="24"/>
                  </a:lnTo>
                  <a:lnTo>
                    <a:pt x="711" y="5"/>
                  </a:lnTo>
                  <a:lnTo>
                    <a:pt x="817" y="0"/>
                  </a:lnTo>
                  <a:lnTo>
                    <a:pt x="867" y="0"/>
                  </a:lnTo>
                  <a:lnTo>
                    <a:pt x="916" y="3"/>
                  </a:lnTo>
                  <a:lnTo>
                    <a:pt x="962" y="7"/>
                  </a:lnTo>
                  <a:lnTo>
                    <a:pt x="1005" y="12"/>
                  </a:lnTo>
                  <a:lnTo>
                    <a:pt x="1044" y="20"/>
                  </a:lnTo>
                  <a:lnTo>
                    <a:pt x="1080" y="26"/>
                  </a:lnTo>
                  <a:lnTo>
                    <a:pt x="1114" y="37"/>
                  </a:lnTo>
                  <a:lnTo>
                    <a:pt x="1143" y="48"/>
                  </a:lnTo>
                  <a:lnTo>
                    <a:pt x="1169" y="60"/>
                  </a:lnTo>
                  <a:lnTo>
                    <a:pt x="1190" y="73"/>
                  </a:lnTo>
                  <a:lnTo>
                    <a:pt x="1203" y="81"/>
                  </a:lnTo>
                  <a:lnTo>
                    <a:pt x="1211" y="90"/>
                  </a:lnTo>
                  <a:lnTo>
                    <a:pt x="1211" y="94"/>
                  </a:lnTo>
                  <a:lnTo>
                    <a:pt x="1208" y="96"/>
                  </a:lnTo>
                  <a:lnTo>
                    <a:pt x="1201" y="97"/>
                  </a:lnTo>
                  <a:lnTo>
                    <a:pt x="1187" y="96"/>
                  </a:lnTo>
                  <a:lnTo>
                    <a:pt x="1169" y="94"/>
                  </a:lnTo>
                  <a:lnTo>
                    <a:pt x="1148" y="87"/>
                  </a:lnTo>
                  <a:lnTo>
                    <a:pt x="1118" y="81"/>
                  </a:lnTo>
                  <a:lnTo>
                    <a:pt x="1086" y="71"/>
                  </a:lnTo>
                  <a:lnTo>
                    <a:pt x="1019" y="56"/>
                  </a:lnTo>
                  <a:lnTo>
                    <a:pt x="948" y="46"/>
                  </a:lnTo>
                  <a:lnTo>
                    <a:pt x="872" y="41"/>
                  </a:lnTo>
                  <a:lnTo>
                    <a:pt x="791" y="43"/>
                  </a:lnTo>
                  <a:lnTo>
                    <a:pt x="709" y="51"/>
                  </a:lnTo>
                  <a:lnTo>
                    <a:pt x="625" y="64"/>
                  </a:lnTo>
                  <a:lnTo>
                    <a:pt x="545" y="87"/>
                  </a:lnTo>
                  <a:lnTo>
                    <a:pt x="469" y="119"/>
                  </a:lnTo>
                  <a:lnTo>
                    <a:pt x="398" y="157"/>
                  </a:lnTo>
                  <a:lnTo>
                    <a:pt x="332" y="205"/>
                  </a:lnTo>
                  <a:lnTo>
                    <a:pt x="278" y="256"/>
                  </a:lnTo>
                  <a:lnTo>
                    <a:pt x="230" y="300"/>
                  </a:lnTo>
                  <a:lnTo>
                    <a:pt x="193" y="344"/>
                  </a:lnTo>
                  <a:lnTo>
                    <a:pt x="163" y="382"/>
                  </a:lnTo>
                  <a:lnTo>
                    <a:pt x="140" y="417"/>
                  </a:lnTo>
                  <a:lnTo>
                    <a:pt x="122" y="451"/>
                  </a:lnTo>
                  <a:lnTo>
                    <a:pt x="106" y="483"/>
                  </a:lnTo>
                  <a:lnTo>
                    <a:pt x="94" y="514"/>
                  </a:lnTo>
                  <a:lnTo>
                    <a:pt x="83" y="544"/>
                  </a:lnTo>
                  <a:lnTo>
                    <a:pt x="73" y="573"/>
                  </a:lnTo>
                  <a:lnTo>
                    <a:pt x="60" y="610"/>
                  </a:lnTo>
                  <a:lnTo>
                    <a:pt x="48" y="638"/>
                  </a:lnTo>
                  <a:lnTo>
                    <a:pt x="35" y="659"/>
                  </a:lnTo>
                  <a:lnTo>
                    <a:pt x="25" y="674"/>
                  </a:lnTo>
                  <a:lnTo>
                    <a:pt x="16" y="684"/>
                  </a:lnTo>
                  <a:lnTo>
                    <a:pt x="9" y="687"/>
                  </a:lnTo>
                  <a:lnTo>
                    <a:pt x="3" y="684"/>
                  </a:lnTo>
                  <a:lnTo>
                    <a:pt x="2" y="677"/>
                  </a:lnTo>
                  <a:lnTo>
                    <a:pt x="0" y="663"/>
                  </a:lnTo>
                  <a:lnTo>
                    <a:pt x="2" y="645"/>
                  </a:lnTo>
                </a:path>
              </a:pathLst>
            </a:custGeom>
            <a:solidFill>
              <a:srgbClr val="FFF1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9" name="Freeform 308"/>
            <p:cNvSpPr>
              <a:spLocks noChangeAspect="1"/>
            </p:cNvSpPr>
            <p:nvPr/>
          </p:nvSpPr>
          <p:spPr bwMode="auto">
            <a:xfrm>
              <a:off x="2061" y="1312"/>
              <a:ext cx="1190" cy="671"/>
            </a:xfrm>
            <a:custGeom>
              <a:avLst/>
              <a:gdLst>
                <a:gd name="T0" fmla="*/ 45 w 1190"/>
                <a:gd name="T1" fmla="*/ 506 h 671"/>
                <a:gd name="T2" fmla="*/ 164 w 1190"/>
                <a:gd name="T3" fmla="*/ 299 h 671"/>
                <a:gd name="T4" fmla="*/ 321 w 1190"/>
                <a:gd name="T5" fmla="*/ 149 h 671"/>
                <a:gd name="T6" fmla="*/ 505 w 1190"/>
                <a:gd name="T7" fmla="*/ 52 h 671"/>
                <a:gd name="T8" fmla="*/ 706 w 1190"/>
                <a:gd name="T9" fmla="*/ 6 h 671"/>
                <a:gd name="T10" fmla="*/ 809 w 1190"/>
                <a:gd name="T11" fmla="*/ 0 h 671"/>
                <a:gd name="T12" fmla="*/ 906 w 1190"/>
                <a:gd name="T13" fmla="*/ 4 h 671"/>
                <a:gd name="T14" fmla="*/ 993 w 1190"/>
                <a:gd name="T15" fmla="*/ 13 h 671"/>
                <a:gd name="T16" fmla="*/ 1066 w 1190"/>
                <a:gd name="T17" fmla="*/ 25 h 671"/>
                <a:gd name="T18" fmla="*/ 1125 w 1190"/>
                <a:gd name="T19" fmla="*/ 42 h 671"/>
                <a:gd name="T20" fmla="*/ 1168 w 1190"/>
                <a:gd name="T21" fmla="*/ 63 h 671"/>
                <a:gd name="T22" fmla="*/ 1180 w 1190"/>
                <a:gd name="T23" fmla="*/ 72 h 671"/>
                <a:gd name="T24" fmla="*/ 1189 w 1190"/>
                <a:gd name="T25" fmla="*/ 82 h 671"/>
                <a:gd name="T26" fmla="*/ 1178 w 1190"/>
                <a:gd name="T27" fmla="*/ 84 h 671"/>
                <a:gd name="T28" fmla="*/ 1149 w 1190"/>
                <a:gd name="T29" fmla="*/ 80 h 671"/>
                <a:gd name="T30" fmla="*/ 1102 w 1190"/>
                <a:gd name="T31" fmla="*/ 68 h 671"/>
                <a:gd name="T32" fmla="*/ 1073 w 1190"/>
                <a:gd name="T33" fmla="*/ 59 h 671"/>
                <a:gd name="T34" fmla="*/ 938 w 1190"/>
                <a:gd name="T35" fmla="*/ 36 h 671"/>
                <a:gd name="T36" fmla="*/ 782 w 1190"/>
                <a:gd name="T37" fmla="*/ 34 h 671"/>
                <a:gd name="T38" fmla="*/ 618 w 1190"/>
                <a:gd name="T39" fmla="*/ 57 h 671"/>
                <a:gd name="T40" fmla="*/ 461 w 1190"/>
                <a:gd name="T41" fmla="*/ 110 h 671"/>
                <a:gd name="T42" fmla="*/ 324 w 1190"/>
                <a:gd name="T43" fmla="*/ 195 h 671"/>
                <a:gd name="T44" fmla="*/ 268 w 1190"/>
                <a:gd name="T45" fmla="*/ 246 h 671"/>
                <a:gd name="T46" fmla="*/ 183 w 1190"/>
                <a:gd name="T47" fmla="*/ 335 h 671"/>
                <a:gd name="T48" fmla="*/ 130 w 1190"/>
                <a:gd name="T49" fmla="*/ 409 h 671"/>
                <a:gd name="T50" fmla="*/ 96 w 1190"/>
                <a:gd name="T51" fmla="*/ 471 h 671"/>
                <a:gd name="T52" fmla="*/ 73 w 1190"/>
                <a:gd name="T53" fmla="*/ 531 h 671"/>
                <a:gd name="T54" fmla="*/ 65 w 1190"/>
                <a:gd name="T55" fmla="*/ 558 h 671"/>
                <a:gd name="T56" fmla="*/ 40 w 1190"/>
                <a:gd name="T57" fmla="*/ 621 h 671"/>
                <a:gd name="T58" fmla="*/ 19 w 1190"/>
                <a:gd name="T59" fmla="*/ 657 h 671"/>
                <a:gd name="T60" fmla="*/ 4 w 1190"/>
                <a:gd name="T61" fmla="*/ 670 h 671"/>
                <a:gd name="T62" fmla="*/ 0 w 1190"/>
                <a:gd name="T63" fmla="*/ 658 h 671"/>
                <a:gd name="T64" fmla="*/ 2 w 1190"/>
                <a:gd name="T65" fmla="*/ 630 h 6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90"/>
                <a:gd name="T100" fmla="*/ 0 h 671"/>
                <a:gd name="T101" fmla="*/ 1190 w 1190"/>
                <a:gd name="T102" fmla="*/ 671 h 67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90" h="671">
                  <a:moveTo>
                    <a:pt x="2" y="630"/>
                  </a:moveTo>
                  <a:lnTo>
                    <a:pt x="45" y="506"/>
                  </a:lnTo>
                  <a:lnTo>
                    <a:pt x="98" y="393"/>
                  </a:lnTo>
                  <a:lnTo>
                    <a:pt x="164" y="299"/>
                  </a:lnTo>
                  <a:lnTo>
                    <a:pt x="238" y="217"/>
                  </a:lnTo>
                  <a:lnTo>
                    <a:pt x="321" y="149"/>
                  </a:lnTo>
                  <a:lnTo>
                    <a:pt x="411" y="95"/>
                  </a:lnTo>
                  <a:lnTo>
                    <a:pt x="505" y="52"/>
                  </a:lnTo>
                  <a:lnTo>
                    <a:pt x="604" y="25"/>
                  </a:lnTo>
                  <a:lnTo>
                    <a:pt x="706" y="6"/>
                  </a:lnTo>
                  <a:lnTo>
                    <a:pt x="809" y="0"/>
                  </a:lnTo>
                  <a:lnTo>
                    <a:pt x="857" y="2"/>
                  </a:lnTo>
                  <a:lnTo>
                    <a:pt x="906" y="4"/>
                  </a:lnTo>
                  <a:lnTo>
                    <a:pt x="950" y="6"/>
                  </a:lnTo>
                  <a:lnTo>
                    <a:pt x="993" y="13"/>
                  </a:lnTo>
                  <a:lnTo>
                    <a:pt x="1030" y="19"/>
                  </a:lnTo>
                  <a:lnTo>
                    <a:pt x="1066" y="25"/>
                  </a:lnTo>
                  <a:lnTo>
                    <a:pt x="1098" y="34"/>
                  </a:lnTo>
                  <a:lnTo>
                    <a:pt x="1125" y="42"/>
                  </a:lnTo>
                  <a:lnTo>
                    <a:pt x="1149" y="52"/>
                  </a:lnTo>
                  <a:lnTo>
                    <a:pt x="1168" y="63"/>
                  </a:lnTo>
                  <a:lnTo>
                    <a:pt x="1180" y="72"/>
                  </a:lnTo>
                  <a:lnTo>
                    <a:pt x="1186" y="78"/>
                  </a:lnTo>
                  <a:lnTo>
                    <a:pt x="1189" y="82"/>
                  </a:lnTo>
                  <a:lnTo>
                    <a:pt x="1184" y="84"/>
                  </a:lnTo>
                  <a:lnTo>
                    <a:pt x="1178" y="84"/>
                  </a:lnTo>
                  <a:lnTo>
                    <a:pt x="1165" y="82"/>
                  </a:lnTo>
                  <a:lnTo>
                    <a:pt x="1149" y="80"/>
                  </a:lnTo>
                  <a:lnTo>
                    <a:pt x="1127" y="73"/>
                  </a:lnTo>
                  <a:lnTo>
                    <a:pt x="1102" y="68"/>
                  </a:lnTo>
                  <a:lnTo>
                    <a:pt x="1073" y="59"/>
                  </a:lnTo>
                  <a:lnTo>
                    <a:pt x="1007" y="45"/>
                  </a:lnTo>
                  <a:lnTo>
                    <a:pt x="938" y="36"/>
                  </a:lnTo>
                  <a:lnTo>
                    <a:pt x="860" y="31"/>
                  </a:lnTo>
                  <a:lnTo>
                    <a:pt x="782" y="34"/>
                  </a:lnTo>
                  <a:lnTo>
                    <a:pt x="699" y="42"/>
                  </a:lnTo>
                  <a:lnTo>
                    <a:pt x="618" y="57"/>
                  </a:lnTo>
                  <a:lnTo>
                    <a:pt x="537" y="78"/>
                  </a:lnTo>
                  <a:lnTo>
                    <a:pt x="461" y="110"/>
                  </a:lnTo>
                  <a:lnTo>
                    <a:pt x="390" y="147"/>
                  </a:lnTo>
                  <a:lnTo>
                    <a:pt x="324" y="195"/>
                  </a:lnTo>
                  <a:lnTo>
                    <a:pt x="268" y="246"/>
                  </a:lnTo>
                  <a:lnTo>
                    <a:pt x="223" y="292"/>
                  </a:lnTo>
                  <a:lnTo>
                    <a:pt x="183" y="335"/>
                  </a:lnTo>
                  <a:lnTo>
                    <a:pt x="153" y="372"/>
                  </a:lnTo>
                  <a:lnTo>
                    <a:pt x="130" y="409"/>
                  </a:lnTo>
                  <a:lnTo>
                    <a:pt x="112" y="442"/>
                  </a:lnTo>
                  <a:lnTo>
                    <a:pt x="96" y="471"/>
                  </a:lnTo>
                  <a:lnTo>
                    <a:pt x="84" y="501"/>
                  </a:lnTo>
                  <a:lnTo>
                    <a:pt x="73" y="531"/>
                  </a:lnTo>
                  <a:lnTo>
                    <a:pt x="65" y="558"/>
                  </a:lnTo>
                  <a:lnTo>
                    <a:pt x="52" y="594"/>
                  </a:lnTo>
                  <a:lnTo>
                    <a:pt x="40" y="621"/>
                  </a:lnTo>
                  <a:lnTo>
                    <a:pt x="29" y="642"/>
                  </a:lnTo>
                  <a:lnTo>
                    <a:pt x="19" y="657"/>
                  </a:lnTo>
                  <a:lnTo>
                    <a:pt x="10" y="665"/>
                  </a:lnTo>
                  <a:lnTo>
                    <a:pt x="4" y="670"/>
                  </a:lnTo>
                  <a:lnTo>
                    <a:pt x="0" y="667"/>
                  </a:lnTo>
                  <a:lnTo>
                    <a:pt x="0" y="658"/>
                  </a:lnTo>
                  <a:lnTo>
                    <a:pt x="0" y="646"/>
                  </a:lnTo>
                  <a:lnTo>
                    <a:pt x="2" y="630"/>
                  </a:lnTo>
                </a:path>
              </a:pathLst>
            </a:custGeom>
            <a:solidFill>
              <a:srgbClr val="FFF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0" name="Freeform 309"/>
            <p:cNvSpPr>
              <a:spLocks noChangeAspect="1"/>
            </p:cNvSpPr>
            <p:nvPr/>
          </p:nvSpPr>
          <p:spPr bwMode="auto">
            <a:xfrm>
              <a:off x="2065" y="1314"/>
              <a:ext cx="1167" cy="651"/>
            </a:xfrm>
            <a:custGeom>
              <a:avLst/>
              <a:gdLst>
                <a:gd name="T0" fmla="*/ 48 w 1167"/>
                <a:gd name="T1" fmla="*/ 489 h 651"/>
                <a:gd name="T2" fmla="*/ 170 w 1167"/>
                <a:gd name="T3" fmla="*/ 287 h 651"/>
                <a:gd name="T4" fmla="*/ 326 w 1167"/>
                <a:gd name="T5" fmla="*/ 142 h 651"/>
                <a:gd name="T6" fmla="*/ 508 w 1167"/>
                <a:gd name="T7" fmla="*/ 48 h 651"/>
                <a:gd name="T8" fmla="*/ 704 w 1167"/>
                <a:gd name="T9" fmla="*/ 4 h 651"/>
                <a:gd name="T10" fmla="*/ 803 w 1167"/>
                <a:gd name="T11" fmla="*/ 0 h 651"/>
                <a:gd name="T12" fmla="*/ 897 w 1167"/>
                <a:gd name="T13" fmla="*/ 2 h 651"/>
                <a:gd name="T14" fmla="*/ 982 w 1167"/>
                <a:gd name="T15" fmla="*/ 8 h 651"/>
                <a:gd name="T16" fmla="*/ 1053 w 1167"/>
                <a:gd name="T17" fmla="*/ 20 h 651"/>
                <a:gd name="T18" fmla="*/ 1108 w 1167"/>
                <a:gd name="T19" fmla="*/ 34 h 651"/>
                <a:gd name="T20" fmla="*/ 1148 w 1167"/>
                <a:gd name="T21" fmla="*/ 50 h 651"/>
                <a:gd name="T22" fmla="*/ 1159 w 1167"/>
                <a:gd name="T23" fmla="*/ 59 h 651"/>
                <a:gd name="T24" fmla="*/ 1166 w 1167"/>
                <a:gd name="T25" fmla="*/ 68 h 651"/>
                <a:gd name="T26" fmla="*/ 1155 w 1167"/>
                <a:gd name="T27" fmla="*/ 68 h 651"/>
                <a:gd name="T28" fmla="*/ 1129 w 1167"/>
                <a:gd name="T29" fmla="*/ 63 h 651"/>
                <a:gd name="T30" fmla="*/ 1087 w 1167"/>
                <a:gd name="T31" fmla="*/ 52 h 651"/>
                <a:gd name="T32" fmla="*/ 1060 w 1167"/>
                <a:gd name="T33" fmla="*/ 44 h 651"/>
                <a:gd name="T34" fmla="*/ 927 w 1167"/>
                <a:gd name="T35" fmla="*/ 20 h 651"/>
                <a:gd name="T36" fmla="*/ 771 w 1167"/>
                <a:gd name="T37" fmla="*/ 20 h 651"/>
                <a:gd name="T38" fmla="*/ 609 w 1167"/>
                <a:gd name="T39" fmla="*/ 44 h 651"/>
                <a:gd name="T40" fmla="*/ 453 w 1167"/>
                <a:gd name="T41" fmla="*/ 96 h 651"/>
                <a:gd name="T42" fmla="*/ 316 w 1167"/>
                <a:gd name="T43" fmla="*/ 183 h 651"/>
                <a:gd name="T44" fmla="*/ 261 w 1167"/>
                <a:gd name="T45" fmla="*/ 234 h 651"/>
                <a:gd name="T46" fmla="*/ 177 w 1167"/>
                <a:gd name="T47" fmla="*/ 320 h 651"/>
                <a:gd name="T48" fmla="*/ 122 w 1167"/>
                <a:gd name="T49" fmla="*/ 396 h 651"/>
                <a:gd name="T50" fmla="*/ 89 w 1167"/>
                <a:gd name="T51" fmla="*/ 460 h 651"/>
                <a:gd name="T52" fmla="*/ 67 w 1167"/>
                <a:gd name="T53" fmla="*/ 514 h 651"/>
                <a:gd name="T54" fmla="*/ 57 w 1167"/>
                <a:gd name="T55" fmla="*/ 539 h 651"/>
                <a:gd name="T56" fmla="*/ 34 w 1167"/>
                <a:gd name="T57" fmla="*/ 601 h 651"/>
                <a:gd name="T58" fmla="*/ 15 w 1167"/>
                <a:gd name="T59" fmla="*/ 636 h 651"/>
                <a:gd name="T60" fmla="*/ 4 w 1167"/>
                <a:gd name="T61" fmla="*/ 650 h 651"/>
                <a:gd name="T62" fmla="*/ 0 w 1167"/>
                <a:gd name="T63" fmla="*/ 638 h 651"/>
                <a:gd name="T64" fmla="*/ 4 w 1167"/>
                <a:gd name="T65" fmla="*/ 611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7"/>
                <a:gd name="T100" fmla="*/ 0 h 651"/>
                <a:gd name="T101" fmla="*/ 1167 w 1167"/>
                <a:gd name="T102" fmla="*/ 651 h 65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7" h="651">
                  <a:moveTo>
                    <a:pt x="4" y="611"/>
                  </a:moveTo>
                  <a:lnTo>
                    <a:pt x="48" y="489"/>
                  </a:lnTo>
                  <a:lnTo>
                    <a:pt x="103" y="380"/>
                  </a:lnTo>
                  <a:lnTo>
                    <a:pt x="170" y="287"/>
                  </a:lnTo>
                  <a:lnTo>
                    <a:pt x="244" y="207"/>
                  </a:lnTo>
                  <a:lnTo>
                    <a:pt x="326" y="142"/>
                  </a:lnTo>
                  <a:lnTo>
                    <a:pt x="415" y="89"/>
                  </a:lnTo>
                  <a:lnTo>
                    <a:pt x="508" y="48"/>
                  </a:lnTo>
                  <a:lnTo>
                    <a:pt x="605" y="20"/>
                  </a:lnTo>
                  <a:lnTo>
                    <a:pt x="704" y="4"/>
                  </a:lnTo>
                  <a:lnTo>
                    <a:pt x="803" y="0"/>
                  </a:lnTo>
                  <a:lnTo>
                    <a:pt x="851" y="0"/>
                  </a:lnTo>
                  <a:lnTo>
                    <a:pt x="897" y="2"/>
                  </a:lnTo>
                  <a:lnTo>
                    <a:pt x="942" y="4"/>
                  </a:lnTo>
                  <a:lnTo>
                    <a:pt x="982" y="8"/>
                  </a:lnTo>
                  <a:lnTo>
                    <a:pt x="1020" y="15"/>
                  </a:lnTo>
                  <a:lnTo>
                    <a:pt x="1053" y="20"/>
                  </a:lnTo>
                  <a:lnTo>
                    <a:pt x="1083" y="27"/>
                  </a:lnTo>
                  <a:lnTo>
                    <a:pt x="1108" y="34"/>
                  </a:lnTo>
                  <a:lnTo>
                    <a:pt x="1131" y="42"/>
                  </a:lnTo>
                  <a:lnTo>
                    <a:pt x="1148" y="50"/>
                  </a:lnTo>
                  <a:lnTo>
                    <a:pt x="1159" y="59"/>
                  </a:lnTo>
                  <a:lnTo>
                    <a:pt x="1163" y="63"/>
                  </a:lnTo>
                  <a:lnTo>
                    <a:pt x="1166" y="68"/>
                  </a:lnTo>
                  <a:lnTo>
                    <a:pt x="1163" y="68"/>
                  </a:lnTo>
                  <a:lnTo>
                    <a:pt x="1155" y="68"/>
                  </a:lnTo>
                  <a:lnTo>
                    <a:pt x="1145" y="68"/>
                  </a:lnTo>
                  <a:lnTo>
                    <a:pt x="1129" y="63"/>
                  </a:lnTo>
                  <a:lnTo>
                    <a:pt x="1111" y="59"/>
                  </a:lnTo>
                  <a:lnTo>
                    <a:pt x="1087" y="52"/>
                  </a:lnTo>
                  <a:lnTo>
                    <a:pt x="1060" y="44"/>
                  </a:lnTo>
                  <a:lnTo>
                    <a:pt x="996" y="31"/>
                  </a:lnTo>
                  <a:lnTo>
                    <a:pt x="927" y="20"/>
                  </a:lnTo>
                  <a:lnTo>
                    <a:pt x="851" y="18"/>
                  </a:lnTo>
                  <a:lnTo>
                    <a:pt x="771" y="20"/>
                  </a:lnTo>
                  <a:lnTo>
                    <a:pt x="691" y="29"/>
                  </a:lnTo>
                  <a:lnTo>
                    <a:pt x="609" y="44"/>
                  </a:lnTo>
                  <a:lnTo>
                    <a:pt x="529" y="68"/>
                  </a:lnTo>
                  <a:lnTo>
                    <a:pt x="453" y="96"/>
                  </a:lnTo>
                  <a:lnTo>
                    <a:pt x="381" y="137"/>
                  </a:lnTo>
                  <a:lnTo>
                    <a:pt x="316" y="183"/>
                  </a:lnTo>
                  <a:lnTo>
                    <a:pt x="261" y="234"/>
                  </a:lnTo>
                  <a:lnTo>
                    <a:pt x="215" y="280"/>
                  </a:lnTo>
                  <a:lnTo>
                    <a:pt x="177" y="320"/>
                  </a:lnTo>
                  <a:lnTo>
                    <a:pt x="145" y="361"/>
                  </a:lnTo>
                  <a:lnTo>
                    <a:pt x="122" y="396"/>
                  </a:lnTo>
                  <a:lnTo>
                    <a:pt x="103" y="428"/>
                  </a:lnTo>
                  <a:lnTo>
                    <a:pt x="89" y="460"/>
                  </a:lnTo>
                  <a:lnTo>
                    <a:pt x="75" y="486"/>
                  </a:lnTo>
                  <a:lnTo>
                    <a:pt x="67" y="514"/>
                  </a:lnTo>
                  <a:lnTo>
                    <a:pt x="57" y="539"/>
                  </a:lnTo>
                  <a:lnTo>
                    <a:pt x="44" y="576"/>
                  </a:lnTo>
                  <a:lnTo>
                    <a:pt x="34" y="601"/>
                  </a:lnTo>
                  <a:lnTo>
                    <a:pt x="23" y="622"/>
                  </a:lnTo>
                  <a:lnTo>
                    <a:pt x="15" y="636"/>
                  </a:lnTo>
                  <a:lnTo>
                    <a:pt x="8" y="645"/>
                  </a:lnTo>
                  <a:lnTo>
                    <a:pt x="4" y="650"/>
                  </a:lnTo>
                  <a:lnTo>
                    <a:pt x="0" y="645"/>
                  </a:lnTo>
                  <a:lnTo>
                    <a:pt x="0" y="638"/>
                  </a:lnTo>
                  <a:lnTo>
                    <a:pt x="0" y="629"/>
                  </a:lnTo>
                  <a:lnTo>
                    <a:pt x="4" y="611"/>
                  </a:lnTo>
                </a:path>
              </a:pathLst>
            </a:custGeom>
            <a:solidFill>
              <a:srgbClr val="FFF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1" name="Freeform 310"/>
            <p:cNvSpPr>
              <a:spLocks noChangeAspect="1"/>
            </p:cNvSpPr>
            <p:nvPr/>
          </p:nvSpPr>
          <p:spPr bwMode="auto">
            <a:xfrm>
              <a:off x="2069" y="1318"/>
              <a:ext cx="1145" cy="628"/>
            </a:xfrm>
            <a:custGeom>
              <a:avLst/>
              <a:gdLst>
                <a:gd name="T0" fmla="*/ 50 w 1145"/>
                <a:gd name="T1" fmla="*/ 473 h 628"/>
                <a:gd name="T2" fmla="*/ 174 w 1145"/>
                <a:gd name="T3" fmla="*/ 275 h 628"/>
                <a:gd name="T4" fmla="*/ 333 w 1145"/>
                <a:gd name="T5" fmla="*/ 135 h 628"/>
                <a:gd name="T6" fmla="*/ 510 w 1145"/>
                <a:gd name="T7" fmla="*/ 46 h 628"/>
                <a:gd name="T8" fmla="*/ 701 w 1145"/>
                <a:gd name="T9" fmla="*/ 4 h 628"/>
                <a:gd name="T10" fmla="*/ 796 w 1145"/>
                <a:gd name="T11" fmla="*/ 0 h 628"/>
                <a:gd name="T12" fmla="*/ 889 w 1145"/>
                <a:gd name="T13" fmla="*/ 2 h 628"/>
                <a:gd name="T14" fmla="*/ 971 w 1145"/>
                <a:gd name="T15" fmla="*/ 8 h 628"/>
                <a:gd name="T16" fmla="*/ 1039 w 1145"/>
                <a:gd name="T17" fmla="*/ 16 h 628"/>
                <a:gd name="T18" fmla="*/ 1093 w 1145"/>
                <a:gd name="T19" fmla="*/ 29 h 628"/>
                <a:gd name="T20" fmla="*/ 1127 w 1145"/>
                <a:gd name="T21" fmla="*/ 41 h 628"/>
                <a:gd name="T22" fmla="*/ 1138 w 1145"/>
                <a:gd name="T23" fmla="*/ 48 h 628"/>
                <a:gd name="T24" fmla="*/ 1144 w 1145"/>
                <a:gd name="T25" fmla="*/ 54 h 628"/>
                <a:gd name="T26" fmla="*/ 1134 w 1145"/>
                <a:gd name="T27" fmla="*/ 54 h 628"/>
                <a:gd name="T28" fmla="*/ 1108 w 1145"/>
                <a:gd name="T29" fmla="*/ 48 h 628"/>
                <a:gd name="T30" fmla="*/ 1070 w 1145"/>
                <a:gd name="T31" fmla="*/ 40 h 628"/>
                <a:gd name="T32" fmla="*/ 1047 w 1145"/>
                <a:gd name="T33" fmla="*/ 31 h 628"/>
                <a:gd name="T34" fmla="*/ 916 w 1145"/>
                <a:gd name="T35" fmla="*/ 10 h 628"/>
                <a:gd name="T36" fmla="*/ 763 w 1145"/>
                <a:gd name="T37" fmla="*/ 8 h 628"/>
                <a:gd name="T38" fmla="*/ 602 w 1145"/>
                <a:gd name="T39" fmla="*/ 34 h 628"/>
                <a:gd name="T40" fmla="*/ 444 w 1145"/>
                <a:gd name="T41" fmla="*/ 86 h 628"/>
                <a:gd name="T42" fmla="*/ 310 w 1145"/>
                <a:gd name="T43" fmla="*/ 172 h 628"/>
                <a:gd name="T44" fmla="*/ 253 w 1145"/>
                <a:gd name="T45" fmla="*/ 222 h 628"/>
                <a:gd name="T46" fmla="*/ 168 w 1145"/>
                <a:gd name="T47" fmla="*/ 310 h 628"/>
                <a:gd name="T48" fmla="*/ 113 w 1145"/>
                <a:gd name="T49" fmla="*/ 383 h 628"/>
                <a:gd name="T50" fmla="*/ 80 w 1145"/>
                <a:gd name="T51" fmla="*/ 445 h 628"/>
                <a:gd name="T52" fmla="*/ 59 w 1145"/>
                <a:gd name="T53" fmla="*/ 498 h 628"/>
                <a:gd name="T54" fmla="*/ 50 w 1145"/>
                <a:gd name="T55" fmla="*/ 521 h 628"/>
                <a:gd name="T56" fmla="*/ 27 w 1145"/>
                <a:gd name="T57" fmla="*/ 581 h 628"/>
                <a:gd name="T58" fmla="*/ 11 w 1145"/>
                <a:gd name="T59" fmla="*/ 616 h 628"/>
                <a:gd name="T60" fmla="*/ 0 w 1145"/>
                <a:gd name="T61" fmla="*/ 627 h 628"/>
                <a:gd name="T62" fmla="*/ 0 w 1145"/>
                <a:gd name="T63" fmla="*/ 618 h 628"/>
                <a:gd name="T64" fmla="*/ 4 w 1145"/>
                <a:gd name="T65" fmla="*/ 592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45"/>
                <a:gd name="T100" fmla="*/ 0 h 628"/>
                <a:gd name="T101" fmla="*/ 1145 w 1145"/>
                <a:gd name="T102" fmla="*/ 628 h 6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45" h="628">
                  <a:moveTo>
                    <a:pt x="4" y="592"/>
                  </a:moveTo>
                  <a:lnTo>
                    <a:pt x="50" y="473"/>
                  </a:lnTo>
                  <a:lnTo>
                    <a:pt x="107" y="365"/>
                  </a:lnTo>
                  <a:lnTo>
                    <a:pt x="174" y="275"/>
                  </a:lnTo>
                  <a:lnTo>
                    <a:pt x="250" y="197"/>
                  </a:lnTo>
                  <a:lnTo>
                    <a:pt x="333" y="135"/>
                  </a:lnTo>
                  <a:lnTo>
                    <a:pt x="419" y="84"/>
                  </a:lnTo>
                  <a:lnTo>
                    <a:pt x="510" y="46"/>
                  </a:lnTo>
                  <a:lnTo>
                    <a:pt x="605" y="20"/>
                  </a:lnTo>
                  <a:lnTo>
                    <a:pt x="701" y="4"/>
                  </a:lnTo>
                  <a:lnTo>
                    <a:pt x="796" y="0"/>
                  </a:lnTo>
                  <a:lnTo>
                    <a:pt x="842" y="0"/>
                  </a:lnTo>
                  <a:lnTo>
                    <a:pt x="889" y="2"/>
                  </a:lnTo>
                  <a:lnTo>
                    <a:pt x="931" y="4"/>
                  </a:lnTo>
                  <a:lnTo>
                    <a:pt x="971" y="8"/>
                  </a:lnTo>
                  <a:lnTo>
                    <a:pt x="1007" y="13"/>
                  </a:lnTo>
                  <a:lnTo>
                    <a:pt x="1039" y="16"/>
                  </a:lnTo>
                  <a:lnTo>
                    <a:pt x="1068" y="23"/>
                  </a:lnTo>
                  <a:lnTo>
                    <a:pt x="1093" y="29"/>
                  </a:lnTo>
                  <a:lnTo>
                    <a:pt x="1113" y="36"/>
                  </a:lnTo>
                  <a:lnTo>
                    <a:pt x="1127" y="41"/>
                  </a:lnTo>
                  <a:lnTo>
                    <a:pt x="1138" y="48"/>
                  </a:lnTo>
                  <a:lnTo>
                    <a:pt x="1141" y="52"/>
                  </a:lnTo>
                  <a:lnTo>
                    <a:pt x="1144" y="54"/>
                  </a:lnTo>
                  <a:lnTo>
                    <a:pt x="1140" y="54"/>
                  </a:lnTo>
                  <a:lnTo>
                    <a:pt x="1134" y="54"/>
                  </a:lnTo>
                  <a:lnTo>
                    <a:pt x="1123" y="52"/>
                  </a:lnTo>
                  <a:lnTo>
                    <a:pt x="1108" y="48"/>
                  </a:lnTo>
                  <a:lnTo>
                    <a:pt x="1091" y="43"/>
                  </a:lnTo>
                  <a:lnTo>
                    <a:pt x="1070" y="40"/>
                  </a:lnTo>
                  <a:lnTo>
                    <a:pt x="1047" y="31"/>
                  </a:lnTo>
                  <a:lnTo>
                    <a:pt x="986" y="18"/>
                  </a:lnTo>
                  <a:lnTo>
                    <a:pt x="916" y="10"/>
                  </a:lnTo>
                  <a:lnTo>
                    <a:pt x="842" y="8"/>
                  </a:lnTo>
                  <a:lnTo>
                    <a:pt x="763" y="8"/>
                  </a:lnTo>
                  <a:lnTo>
                    <a:pt x="683" y="18"/>
                  </a:lnTo>
                  <a:lnTo>
                    <a:pt x="602" y="34"/>
                  </a:lnTo>
                  <a:lnTo>
                    <a:pt x="522" y="57"/>
                  </a:lnTo>
                  <a:lnTo>
                    <a:pt x="444" y="86"/>
                  </a:lnTo>
                  <a:lnTo>
                    <a:pt x="372" y="126"/>
                  </a:lnTo>
                  <a:lnTo>
                    <a:pt x="310" y="172"/>
                  </a:lnTo>
                  <a:lnTo>
                    <a:pt x="253" y="222"/>
                  </a:lnTo>
                  <a:lnTo>
                    <a:pt x="206" y="269"/>
                  </a:lnTo>
                  <a:lnTo>
                    <a:pt x="168" y="310"/>
                  </a:lnTo>
                  <a:lnTo>
                    <a:pt x="137" y="349"/>
                  </a:lnTo>
                  <a:lnTo>
                    <a:pt x="113" y="383"/>
                  </a:lnTo>
                  <a:lnTo>
                    <a:pt x="94" y="416"/>
                  </a:lnTo>
                  <a:lnTo>
                    <a:pt x="80" y="445"/>
                  </a:lnTo>
                  <a:lnTo>
                    <a:pt x="67" y="473"/>
                  </a:lnTo>
                  <a:lnTo>
                    <a:pt x="59" y="498"/>
                  </a:lnTo>
                  <a:lnTo>
                    <a:pt x="50" y="521"/>
                  </a:lnTo>
                  <a:lnTo>
                    <a:pt x="37" y="554"/>
                  </a:lnTo>
                  <a:lnTo>
                    <a:pt x="27" y="581"/>
                  </a:lnTo>
                  <a:lnTo>
                    <a:pt x="16" y="601"/>
                  </a:lnTo>
                  <a:lnTo>
                    <a:pt x="11" y="616"/>
                  </a:lnTo>
                  <a:lnTo>
                    <a:pt x="4" y="624"/>
                  </a:lnTo>
                  <a:lnTo>
                    <a:pt x="0" y="627"/>
                  </a:lnTo>
                  <a:lnTo>
                    <a:pt x="0" y="624"/>
                  </a:lnTo>
                  <a:lnTo>
                    <a:pt x="0" y="618"/>
                  </a:lnTo>
                  <a:lnTo>
                    <a:pt x="2" y="607"/>
                  </a:lnTo>
                  <a:lnTo>
                    <a:pt x="4" y="592"/>
                  </a:lnTo>
                </a:path>
              </a:pathLst>
            </a:custGeom>
            <a:solidFill>
              <a:srgbClr val="FFF7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2" name="Freeform 311"/>
            <p:cNvSpPr>
              <a:spLocks noChangeAspect="1"/>
            </p:cNvSpPr>
            <p:nvPr/>
          </p:nvSpPr>
          <p:spPr bwMode="auto">
            <a:xfrm>
              <a:off x="1991" y="1955"/>
              <a:ext cx="195" cy="170"/>
            </a:xfrm>
            <a:custGeom>
              <a:avLst/>
              <a:gdLst>
                <a:gd name="T0" fmla="*/ 94 w 195"/>
                <a:gd name="T1" fmla="*/ 118 h 170"/>
                <a:gd name="T2" fmla="*/ 154 w 195"/>
                <a:gd name="T3" fmla="*/ 127 h 170"/>
                <a:gd name="T4" fmla="*/ 160 w 195"/>
                <a:gd name="T5" fmla="*/ 90 h 170"/>
                <a:gd name="T6" fmla="*/ 160 w 195"/>
                <a:gd name="T7" fmla="*/ 90 h 170"/>
                <a:gd name="T8" fmla="*/ 160 w 195"/>
                <a:gd name="T9" fmla="*/ 74 h 170"/>
                <a:gd name="T10" fmla="*/ 152 w 195"/>
                <a:gd name="T11" fmla="*/ 61 h 170"/>
                <a:gd name="T12" fmla="*/ 139 w 195"/>
                <a:gd name="T13" fmla="*/ 50 h 170"/>
                <a:gd name="T14" fmla="*/ 124 w 195"/>
                <a:gd name="T15" fmla="*/ 44 h 170"/>
                <a:gd name="T16" fmla="*/ 105 w 195"/>
                <a:gd name="T17" fmla="*/ 39 h 170"/>
                <a:gd name="T18" fmla="*/ 105 w 195"/>
                <a:gd name="T19" fmla="*/ 39 h 170"/>
                <a:gd name="T20" fmla="*/ 78 w 195"/>
                <a:gd name="T21" fmla="*/ 38 h 170"/>
                <a:gd name="T22" fmla="*/ 61 w 195"/>
                <a:gd name="T23" fmla="*/ 44 h 170"/>
                <a:gd name="T24" fmla="*/ 50 w 195"/>
                <a:gd name="T25" fmla="*/ 53 h 170"/>
                <a:gd name="T26" fmla="*/ 44 w 195"/>
                <a:gd name="T27" fmla="*/ 64 h 170"/>
                <a:gd name="T28" fmla="*/ 41 w 195"/>
                <a:gd name="T29" fmla="*/ 71 h 170"/>
                <a:gd name="T30" fmla="*/ 36 w 195"/>
                <a:gd name="T31" fmla="*/ 110 h 170"/>
                <a:gd name="T32" fmla="*/ 94 w 195"/>
                <a:gd name="T33" fmla="*/ 118 h 170"/>
                <a:gd name="T34" fmla="*/ 91 w 195"/>
                <a:gd name="T35" fmla="*/ 154 h 170"/>
                <a:gd name="T36" fmla="*/ 0 w 195"/>
                <a:gd name="T37" fmla="*/ 141 h 170"/>
                <a:gd name="T38" fmla="*/ 13 w 195"/>
                <a:gd name="T39" fmla="*/ 61 h 170"/>
                <a:gd name="T40" fmla="*/ 13 w 195"/>
                <a:gd name="T41" fmla="*/ 61 h 170"/>
                <a:gd name="T42" fmla="*/ 16 w 195"/>
                <a:gd name="T43" fmla="*/ 44 h 170"/>
                <a:gd name="T44" fmla="*/ 23 w 195"/>
                <a:gd name="T45" fmla="*/ 32 h 170"/>
                <a:gd name="T46" fmla="*/ 31 w 195"/>
                <a:gd name="T47" fmla="*/ 20 h 170"/>
                <a:gd name="T48" fmla="*/ 40 w 195"/>
                <a:gd name="T49" fmla="*/ 13 h 170"/>
                <a:gd name="T50" fmla="*/ 52 w 195"/>
                <a:gd name="T51" fmla="*/ 6 h 170"/>
                <a:gd name="T52" fmla="*/ 63 w 195"/>
                <a:gd name="T53" fmla="*/ 4 h 170"/>
                <a:gd name="T54" fmla="*/ 73 w 195"/>
                <a:gd name="T55" fmla="*/ 0 h 170"/>
                <a:gd name="T56" fmla="*/ 87 w 195"/>
                <a:gd name="T57" fmla="*/ 0 h 170"/>
                <a:gd name="T58" fmla="*/ 99 w 195"/>
                <a:gd name="T59" fmla="*/ 0 h 170"/>
                <a:gd name="T60" fmla="*/ 110 w 195"/>
                <a:gd name="T61" fmla="*/ 2 h 170"/>
                <a:gd name="T62" fmla="*/ 110 w 195"/>
                <a:gd name="T63" fmla="*/ 2 h 170"/>
                <a:gd name="T64" fmla="*/ 120 w 195"/>
                <a:gd name="T65" fmla="*/ 4 h 170"/>
                <a:gd name="T66" fmla="*/ 133 w 195"/>
                <a:gd name="T67" fmla="*/ 8 h 170"/>
                <a:gd name="T68" fmla="*/ 145 w 195"/>
                <a:gd name="T69" fmla="*/ 13 h 170"/>
                <a:gd name="T70" fmla="*/ 158 w 195"/>
                <a:gd name="T71" fmla="*/ 18 h 170"/>
                <a:gd name="T72" fmla="*/ 168 w 195"/>
                <a:gd name="T73" fmla="*/ 25 h 170"/>
                <a:gd name="T74" fmla="*/ 177 w 195"/>
                <a:gd name="T75" fmla="*/ 36 h 170"/>
                <a:gd name="T76" fmla="*/ 186 w 195"/>
                <a:gd name="T77" fmla="*/ 46 h 170"/>
                <a:gd name="T78" fmla="*/ 190 w 195"/>
                <a:gd name="T79" fmla="*/ 59 h 170"/>
                <a:gd name="T80" fmla="*/ 194 w 195"/>
                <a:gd name="T81" fmla="*/ 74 h 170"/>
                <a:gd name="T82" fmla="*/ 191 w 195"/>
                <a:gd name="T83" fmla="*/ 90 h 170"/>
                <a:gd name="T84" fmla="*/ 179 w 195"/>
                <a:gd name="T85" fmla="*/ 169 h 170"/>
                <a:gd name="T86" fmla="*/ 91 w 195"/>
                <a:gd name="T87" fmla="*/ 154 h 170"/>
                <a:gd name="T88" fmla="*/ 94 w 195"/>
                <a:gd name="T89" fmla="*/ 118 h 170"/>
                <a:gd name="T90" fmla="*/ 94 w 195"/>
                <a:gd name="T91" fmla="*/ 118 h 1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95"/>
                <a:gd name="T139" fmla="*/ 0 h 170"/>
                <a:gd name="T140" fmla="*/ 195 w 195"/>
                <a:gd name="T141" fmla="*/ 170 h 1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95" h="170">
                  <a:moveTo>
                    <a:pt x="94" y="118"/>
                  </a:moveTo>
                  <a:lnTo>
                    <a:pt x="154" y="127"/>
                  </a:lnTo>
                  <a:lnTo>
                    <a:pt x="160" y="90"/>
                  </a:lnTo>
                  <a:lnTo>
                    <a:pt x="160" y="74"/>
                  </a:lnTo>
                  <a:lnTo>
                    <a:pt x="152" y="61"/>
                  </a:lnTo>
                  <a:lnTo>
                    <a:pt x="139" y="50"/>
                  </a:lnTo>
                  <a:lnTo>
                    <a:pt x="124" y="44"/>
                  </a:lnTo>
                  <a:lnTo>
                    <a:pt x="105" y="39"/>
                  </a:lnTo>
                  <a:lnTo>
                    <a:pt x="78" y="38"/>
                  </a:lnTo>
                  <a:lnTo>
                    <a:pt x="61" y="44"/>
                  </a:lnTo>
                  <a:lnTo>
                    <a:pt x="50" y="53"/>
                  </a:lnTo>
                  <a:lnTo>
                    <a:pt x="44" y="64"/>
                  </a:lnTo>
                  <a:lnTo>
                    <a:pt x="41" y="71"/>
                  </a:lnTo>
                  <a:lnTo>
                    <a:pt x="36" y="110"/>
                  </a:lnTo>
                  <a:lnTo>
                    <a:pt x="94" y="118"/>
                  </a:lnTo>
                  <a:lnTo>
                    <a:pt x="91" y="154"/>
                  </a:lnTo>
                  <a:lnTo>
                    <a:pt x="0" y="141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23" y="32"/>
                  </a:lnTo>
                  <a:lnTo>
                    <a:pt x="31" y="20"/>
                  </a:lnTo>
                  <a:lnTo>
                    <a:pt x="40" y="13"/>
                  </a:lnTo>
                  <a:lnTo>
                    <a:pt x="52" y="6"/>
                  </a:lnTo>
                  <a:lnTo>
                    <a:pt x="63" y="4"/>
                  </a:lnTo>
                  <a:lnTo>
                    <a:pt x="73" y="0"/>
                  </a:lnTo>
                  <a:lnTo>
                    <a:pt x="87" y="0"/>
                  </a:lnTo>
                  <a:lnTo>
                    <a:pt x="99" y="0"/>
                  </a:lnTo>
                  <a:lnTo>
                    <a:pt x="110" y="2"/>
                  </a:lnTo>
                  <a:lnTo>
                    <a:pt x="120" y="4"/>
                  </a:lnTo>
                  <a:lnTo>
                    <a:pt x="133" y="8"/>
                  </a:lnTo>
                  <a:lnTo>
                    <a:pt x="145" y="13"/>
                  </a:lnTo>
                  <a:lnTo>
                    <a:pt x="158" y="18"/>
                  </a:lnTo>
                  <a:lnTo>
                    <a:pt x="168" y="25"/>
                  </a:lnTo>
                  <a:lnTo>
                    <a:pt x="177" y="36"/>
                  </a:lnTo>
                  <a:lnTo>
                    <a:pt x="186" y="46"/>
                  </a:lnTo>
                  <a:lnTo>
                    <a:pt x="190" y="59"/>
                  </a:lnTo>
                  <a:lnTo>
                    <a:pt x="194" y="74"/>
                  </a:lnTo>
                  <a:lnTo>
                    <a:pt x="191" y="90"/>
                  </a:lnTo>
                  <a:lnTo>
                    <a:pt x="179" y="169"/>
                  </a:lnTo>
                  <a:lnTo>
                    <a:pt x="91" y="154"/>
                  </a:lnTo>
                  <a:lnTo>
                    <a:pt x="94" y="11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3" name="Freeform 312"/>
            <p:cNvSpPr>
              <a:spLocks noChangeAspect="1"/>
            </p:cNvSpPr>
            <p:nvPr/>
          </p:nvSpPr>
          <p:spPr bwMode="auto">
            <a:xfrm>
              <a:off x="2040" y="1748"/>
              <a:ext cx="228" cy="194"/>
            </a:xfrm>
            <a:custGeom>
              <a:avLst/>
              <a:gdLst>
                <a:gd name="T0" fmla="*/ 42 w 228"/>
                <a:gd name="T1" fmla="*/ 96 h 194"/>
                <a:gd name="T2" fmla="*/ 63 w 228"/>
                <a:gd name="T3" fmla="*/ 53 h 194"/>
                <a:gd name="T4" fmla="*/ 75 w 228"/>
                <a:gd name="T5" fmla="*/ 39 h 194"/>
                <a:gd name="T6" fmla="*/ 88 w 228"/>
                <a:gd name="T7" fmla="*/ 37 h 194"/>
                <a:gd name="T8" fmla="*/ 94 w 228"/>
                <a:gd name="T9" fmla="*/ 39 h 194"/>
                <a:gd name="T10" fmla="*/ 107 w 228"/>
                <a:gd name="T11" fmla="*/ 50 h 194"/>
                <a:gd name="T12" fmla="*/ 109 w 228"/>
                <a:gd name="T13" fmla="*/ 66 h 194"/>
                <a:gd name="T14" fmla="*/ 88 w 228"/>
                <a:gd name="T15" fmla="*/ 117 h 194"/>
                <a:gd name="T16" fmla="*/ 48 w 228"/>
                <a:gd name="T17" fmla="*/ 140 h 194"/>
                <a:gd name="T18" fmla="*/ 178 w 228"/>
                <a:gd name="T19" fmla="*/ 159 h 194"/>
                <a:gd name="T20" fmla="*/ 132 w 228"/>
                <a:gd name="T21" fmla="*/ 94 h 194"/>
                <a:gd name="T22" fmla="*/ 139 w 228"/>
                <a:gd name="T23" fmla="*/ 81 h 194"/>
                <a:gd name="T24" fmla="*/ 153 w 228"/>
                <a:gd name="T25" fmla="*/ 73 h 194"/>
                <a:gd name="T26" fmla="*/ 174 w 228"/>
                <a:gd name="T27" fmla="*/ 81 h 194"/>
                <a:gd name="T28" fmla="*/ 183 w 228"/>
                <a:gd name="T29" fmla="*/ 85 h 194"/>
                <a:gd name="T30" fmla="*/ 197 w 228"/>
                <a:gd name="T31" fmla="*/ 89 h 194"/>
                <a:gd name="T32" fmla="*/ 210 w 228"/>
                <a:gd name="T33" fmla="*/ 92 h 194"/>
                <a:gd name="T34" fmla="*/ 222 w 228"/>
                <a:gd name="T35" fmla="*/ 51 h 194"/>
                <a:gd name="T36" fmla="*/ 218 w 228"/>
                <a:gd name="T37" fmla="*/ 53 h 194"/>
                <a:gd name="T38" fmla="*/ 208 w 228"/>
                <a:gd name="T39" fmla="*/ 53 h 194"/>
                <a:gd name="T40" fmla="*/ 187 w 228"/>
                <a:gd name="T41" fmla="*/ 43 h 194"/>
                <a:gd name="T42" fmla="*/ 169 w 228"/>
                <a:gd name="T43" fmla="*/ 39 h 194"/>
                <a:gd name="T44" fmla="*/ 149 w 228"/>
                <a:gd name="T45" fmla="*/ 37 h 194"/>
                <a:gd name="T46" fmla="*/ 134 w 228"/>
                <a:gd name="T47" fmla="*/ 48 h 194"/>
                <a:gd name="T48" fmla="*/ 134 w 228"/>
                <a:gd name="T49" fmla="*/ 35 h 194"/>
                <a:gd name="T50" fmla="*/ 123 w 228"/>
                <a:gd name="T51" fmla="*/ 16 h 194"/>
                <a:gd name="T52" fmla="*/ 107 w 228"/>
                <a:gd name="T53" fmla="*/ 3 h 194"/>
                <a:gd name="T54" fmla="*/ 103 w 228"/>
                <a:gd name="T55" fmla="*/ 2 h 194"/>
                <a:gd name="T56" fmla="*/ 88 w 228"/>
                <a:gd name="T57" fmla="*/ 0 h 194"/>
                <a:gd name="T58" fmla="*/ 73 w 228"/>
                <a:gd name="T59" fmla="*/ 0 h 194"/>
                <a:gd name="T60" fmla="*/ 59 w 228"/>
                <a:gd name="T61" fmla="*/ 7 h 194"/>
                <a:gd name="T62" fmla="*/ 42 w 228"/>
                <a:gd name="T63" fmla="*/ 23 h 194"/>
                <a:gd name="T64" fmla="*/ 0 w 228"/>
                <a:gd name="T65" fmla="*/ 117 h 194"/>
                <a:gd name="T66" fmla="*/ 63 w 228"/>
                <a:gd name="T67" fmla="*/ 106 h 1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8"/>
                <a:gd name="T103" fmla="*/ 0 h 194"/>
                <a:gd name="T104" fmla="*/ 228 w 228"/>
                <a:gd name="T105" fmla="*/ 194 h 19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8" h="194">
                  <a:moveTo>
                    <a:pt x="63" y="106"/>
                  </a:moveTo>
                  <a:lnTo>
                    <a:pt x="42" y="96"/>
                  </a:lnTo>
                  <a:lnTo>
                    <a:pt x="63" y="53"/>
                  </a:lnTo>
                  <a:lnTo>
                    <a:pt x="66" y="43"/>
                  </a:lnTo>
                  <a:lnTo>
                    <a:pt x="75" y="39"/>
                  </a:lnTo>
                  <a:lnTo>
                    <a:pt x="82" y="37"/>
                  </a:lnTo>
                  <a:lnTo>
                    <a:pt x="88" y="37"/>
                  </a:lnTo>
                  <a:lnTo>
                    <a:pt x="94" y="39"/>
                  </a:lnTo>
                  <a:lnTo>
                    <a:pt x="103" y="43"/>
                  </a:lnTo>
                  <a:lnTo>
                    <a:pt x="107" y="50"/>
                  </a:lnTo>
                  <a:lnTo>
                    <a:pt x="109" y="58"/>
                  </a:lnTo>
                  <a:lnTo>
                    <a:pt x="109" y="66"/>
                  </a:lnTo>
                  <a:lnTo>
                    <a:pt x="105" y="76"/>
                  </a:lnTo>
                  <a:lnTo>
                    <a:pt x="88" y="117"/>
                  </a:lnTo>
                  <a:lnTo>
                    <a:pt x="63" y="106"/>
                  </a:lnTo>
                  <a:lnTo>
                    <a:pt x="48" y="140"/>
                  </a:lnTo>
                  <a:lnTo>
                    <a:pt x="164" y="193"/>
                  </a:lnTo>
                  <a:lnTo>
                    <a:pt x="178" y="159"/>
                  </a:lnTo>
                  <a:lnTo>
                    <a:pt x="116" y="129"/>
                  </a:lnTo>
                  <a:lnTo>
                    <a:pt x="132" y="94"/>
                  </a:lnTo>
                  <a:lnTo>
                    <a:pt x="139" y="81"/>
                  </a:lnTo>
                  <a:lnTo>
                    <a:pt x="144" y="75"/>
                  </a:lnTo>
                  <a:lnTo>
                    <a:pt x="153" y="73"/>
                  </a:lnTo>
                  <a:lnTo>
                    <a:pt x="162" y="75"/>
                  </a:lnTo>
                  <a:lnTo>
                    <a:pt x="174" y="81"/>
                  </a:lnTo>
                  <a:lnTo>
                    <a:pt x="183" y="85"/>
                  </a:lnTo>
                  <a:lnTo>
                    <a:pt x="191" y="87"/>
                  </a:lnTo>
                  <a:lnTo>
                    <a:pt x="197" y="89"/>
                  </a:lnTo>
                  <a:lnTo>
                    <a:pt x="203" y="89"/>
                  </a:lnTo>
                  <a:lnTo>
                    <a:pt x="210" y="92"/>
                  </a:lnTo>
                  <a:lnTo>
                    <a:pt x="227" y="53"/>
                  </a:lnTo>
                  <a:lnTo>
                    <a:pt x="222" y="51"/>
                  </a:lnTo>
                  <a:lnTo>
                    <a:pt x="218" y="53"/>
                  </a:lnTo>
                  <a:lnTo>
                    <a:pt x="214" y="53"/>
                  </a:lnTo>
                  <a:lnTo>
                    <a:pt x="208" y="53"/>
                  </a:lnTo>
                  <a:lnTo>
                    <a:pt x="199" y="50"/>
                  </a:lnTo>
                  <a:lnTo>
                    <a:pt x="187" y="43"/>
                  </a:lnTo>
                  <a:lnTo>
                    <a:pt x="169" y="39"/>
                  </a:lnTo>
                  <a:lnTo>
                    <a:pt x="157" y="35"/>
                  </a:lnTo>
                  <a:lnTo>
                    <a:pt x="149" y="37"/>
                  </a:lnTo>
                  <a:lnTo>
                    <a:pt x="141" y="41"/>
                  </a:lnTo>
                  <a:lnTo>
                    <a:pt x="134" y="48"/>
                  </a:lnTo>
                  <a:lnTo>
                    <a:pt x="134" y="35"/>
                  </a:lnTo>
                  <a:lnTo>
                    <a:pt x="130" y="27"/>
                  </a:lnTo>
                  <a:lnTo>
                    <a:pt x="123" y="16"/>
                  </a:lnTo>
                  <a:lnTo>
                    <a:pt x="117" y="9"/>
                  </a:lnTo>
                  <a:lnTo>
                    <a:pt x="107" y="3"/>
                  </a:lnTo>
                  <a:lnTo>
                    <a:pt x="103" y="2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2" y="0"/>
                  </a:lnTo>
                  <a:lnTo>
                    <a:pt x="73" y="0"/>
                  </a:lnTo>
                  <a:lnTo>
                    <a:pt x="65" y="3"/>
                  </a:lnTo>
                  <a:lnTo>
                    <a:pt x="59" y="7"/>
                  </a:lnTo>
                  <a:lnTo>
                    <a:pt x="50" y="14"/>
                  </a:lnTo>
                  <a:lnTo>
                    <a:pt x="42" y="23"/>
                  </a:lnTo>
                  <a:lnTo>
                    <a:pt x="38" y="35"/>
                  </a:lnTo>
                  <a:lnTo>
                    <a:pt x="0" y="117"/>
                  </a:lnTo>
                  <a:lnTo>
                    <a:pt x="48" y="140"/>
                  </a:lnTo>
                  <a:lnTo>
                    <a:pt x="63" y="106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4" name="Freeform 313"/>
            <p:cNvSpPr>
              <a:spLocks noChangeAspect="1"/>
            </p:cNvSpPr>
            <p:nvPr/>
          </p:nvSpPr>
          <p:spPr bwMode="auto">
            <a:xfrm>
              <a:off x="2172" y="1559"/>
              <a:ext cx="190" cy="190"/>
            </a:xfrm>
            <a:custGeom>
              <a:avLst/>
              <a:gdLst>
                <a:gd name="T0" fmla="*/ 136 w 190"/>
                <a:gd name="T1" fmla="*/ 66 h 190"/>
                <a:gd name="T2" fmla="*/ 149 w 190"/>
                <a:gd name="T3" fmla="*/ 85 h 190"/>
                <a:gd name="T4" fmla="*/ 153 w 190"/>
                <a:gd name="T5" fmla="*/ 101 h 190"/>
                <a:gd name="T6" fmla="*/ 151 w 190"/>
                <a:gd name="T7" fmla="*/ 117 h 190"/>
                <a:gd name="T8" fmla="*/ 145 w 190"/>
                <a:gd name="T9" fmla="*/ 129 h 190"/>
                <a:gd name="T10" fmla="*/ 142 w 190"/>
                <a:gd name="T11" fmla="*/ 135 h 190"/>
                <a:gd name="T12" fmla="*/ 132 w 190"/>
                <a:gd name="T13" fmla="*/ 143 h 190"/>
                <a:gd name="T14" fmla="*/ 119 w 190"/>
                <a:gd name="T15" fmla="*/ 150 h 190"/>
                <a:gd name="T16" fmla="*/ 103 w 190"/>
                <a:gd name="T17" fmla="*/ 152 h 190"/>
                <a:gd name="T18" fmla="*/ 84 w 190"/>
                <a:gd name="T19" fmla="*/ 145 h 190"/>
                <a:gd name="T20" fmla="*/ 62 w 190"/>
                <a:gd name="T21" fmla="*/ 131 h 190"/>
                <a:gd name="T22" fmla="*/ 52 w 190"/>
                <a:gd name="T23" fmla="*/ 122 h 190"/>
                <a:gd name="T24" fmla="*/ 37 w 190"/>
                <a:gd name="T25" fmla="*/ 103 h 190"/>
                <a:gd name="T26" fmla="*/ 34 w 190"/>
                <a:gd name="T27" fmla="*/ 87 h 190"/>
                <a:gd name="T28" fmla="*/ 35 w 190"/>
                <a:gd name="T29" fmla="*/ 69 h 190"/>
                <a:gd name="T30" fmla="*/ 41 w 190"/>
                <a:gd name="T31" fmla="*/ 59 h 190"/>
                <a:gd name="T32" fmla="*/ 46 w 190"/>
                <a:gd name="T33" fmla="*/ 53 h 190"/>
                <a:gd name="T34" fmla="*/ 54 w 190"/>
                <a:gd name="T35" fmla="*/ 44 h 190"/>
                <a:gd name="T36" fmla="*/ 67 w 190"/>
                <a:gd name="T37" fmla="*/ 38 h 190"/>
                <a:gd name="T38" fmla="*/ 84 w 190"/>
                <a:gd name="T39" fmla="*/ 36 h 190"/>
                <a:gd name="T40" fmla="*/ 103 w 190"/>
                <a:gd name="T41" fmla="*/ 43 h 190"/>
                <a:gd name="T42" fmla="*/ 126 w 190"/>
                <a:gd name="T43" fmla="*/ 55 h 190"/>
                <a:gd name="T44" fmla="*/ 149 w 190"/>
                <a:gd name="T45" fmla="*/ 25 h 190"/>
                <a:gd name="T46" fmla="*/ 113 w 190"/>
                <a:gd name="T47" fmla="*/ 4 h 190"/>
                <a:gd name="T48" fmla="*/ 80 w 190"/>
                <a:gd name="T49" fmla="*/ 0 h 190"/>
                <a:gd name="T50" fmla="*/ 54 w 190"/>
                <a:gd name="T51" fmla="*/ 6 h 190"/>
                <a:gd name="T52" fmla="*/ 34 w 190"/>
                <a:gd name="T53" fmla="*/ 19 h 190"/>
                <a:gd name="T54" fmla="*/ 20 w 190"/>
                <a:gd name="T55" fmla="*/ 32 h 190"/>
                <a:gd name="T56" fmla="*/ 16 w 190"/>
                <a:gd name="T57" fmla="*/ 38 h 190"/>
                <a:gd name="T58" fmla="*/ 4 w 190"/>
                <a:gd name="T59" fmla="*/ 57 h 190"/>
                <a:gd name="T60" fmla="*/ 0 w 190"/>
                <a:gd name="T61" fmla="*/ 82 h 190"/>
                <a:gd name="T62" fmla="*/ 2 w 190"/>
                <a:gd name="T63" fmla="*/ 112 h 190"/>
                <a:gd name="T64" fmla="*/ 20 w 190"/>
                <a:gd name="T65" fmla="*/ 143 h 190"/>
                <a:gd name="T66" fmla="*/ 37 w 190"/>
                <a:gd name="T67" fmla="*/ 161 h 190"/>
                <a:gd name="T68" fmla="*/ 75 w 190"/>
                <a:gd name="T69" fmla="*/ 184 h 190"/>
                <a:gd name="T70" fmla="*/ 107 w 190"/>
                <a:gd name="T71" fmla="*/ 189 h 190"/>
                <a:gd name="T72" fmla="*/ 135 w 190"/>
                <a:gd name="T73" fmla="*/ 182 h 190"/>
                <a:gd name="T74" fmla="*/ 153 w 190"/>
                <a:gd name="T75" fmla="*/ 169 h 190"/>
                <a:gd name="T76" fmla="*/ 165 w 190"/>
                <a:gd name="T77" fmla="*/ 154 h 190"/>
                <a:gd name="T78" fmla="*/ 172 w 190"/>
                <a:gd name="T79" fmla="*/ 148 h 190"/>
                <a:gd name="T80" fmla="*/ 183 w 190"/>
                <a:gd name="T81" fmla="*/ 129 h 190"/>
                <a:gd name="T82" fmla="*/ 189 w 190"/>
                <a:gd name="T83" fmla="*/ 103 h 190"/>
                <a:gd name="T84" fmla="*/ 184 w 190"/>
                <a:gd name="T85" fmla="*/ 76 h 190"/>
                <a:gd name="T86" fmla="*/ 165 w 190"/>
                <a:gd name="T87" fmla="*/ 43 h 190"/>
                <a:gd name="T88" fmla="*/ 126 w 190"/>
                <a:gd name="T89" fmla="*/ 55 h 19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0"/>
                <a:gd name="T136" fmla="*/ 0 h 190"/>
                <a:gd name="T137" fmla="*/ 190 w 190"/>
                <a:gd name="T138" fmla="*/ 190 h 19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0" h="190">
                  <a:moveTo>
                    <a:pt x="126" y="55"/>
                  </a:moveTo>
                  <a:lnTo>
                    <a:pt x="136" y="66"/>
                  </a:lnTo>
                  <a:lnTo>
                    <a:pt x="142" y="76"/>
                  </a:lnTo>
                  <a:lnTo>
                    <a:pt x="149" y="85"/>
                  </a:lnTo>
                  <a:lnTo>
                    <a:pt x="151" y="92"/>
                  </a:lnTo>
                  <a:lnTo>
                    <a:pt x="153" y="101"/>
                  </a:lnTo>
                  <a:lnTo>
                    <a:pt x="153" y="110"/>
                  </a:lnTo>
                  <a:lnTo>
                    <a:pt x="151" y="117"/>
                  </a:lnTo>
                  <a:lnTo>
                    <a:pt x="149" y="124"/>
                  </a:lnTo>
                  <a:lnTo>
                    <a:pt x="145" y="129"/>
                  </a:lnTo>
                  <a:lnTo>
                    <a:pt x="142" y="135"/>
                  </a:lnTo>
                  <a:lnTo>
                    <a:pt x="138" y="140"/>
                  </a:lnTo>
                  <a:lnTo>
                    <a:pt x="132" y="143"/>
                  </a:lnTo>
                  <a:lnTo>
                    <a:pt x="126" y="148"/>
                  </a:lnTo>
                  <a:lnTo>
                    <a:pt x="119" y="150"/>
                  </a:lnTo>
                  <a:lnTo>
                    <a:pt x="110" y="152"/>
                  </a:lnTo>
                  <a:lnTo>
                    <a:pt x="103" y="152"/>
                  </a:lnTo>
                  <a:lnTo>
                    <a:pt x="94" y="150"/>
                  </a:lnTo>
                  <a:lnTo>
                    <a:pt x="84" y="145"/>
                  </a:lnTo>
                  <a:lnTo>
                    <a:pt x="73" y="140"/>
                  </a:lnTo>
                  <a:lnTo>
                    <a:pt x="62" y="131"/>
                  </a:lnTo>
                  <a:lnTo>
                    <a:pt x="52" y="122"/>
                  </a:lnTo>
                  <a:lnTo>
                    <a:pt x="43" y="112"/>
                  </a:lnTo>
                  <a:lnTo>
                    <a:pt x="37" y="103"/>
                  </a:lnTo>
                  <a:lnTo>
                    <a:pt x="35" y="95"/>
                  </a:lnTo>
                  <a:lnTo>
                    <a:pt x="34" y="87"/>
                  </a:lnTo>
                  <a:lnTo>
                    <a:pt x="34" y="78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41" y="59"/>
                  </a:lnTo>
                  <a:lnTo>
                    <a:pt x="46" y="53"/>
                  </a:lnTo>
                  <a:lnTo>
                    <a:pt x="50" y="48"/>
                  </a:lnTo>
                  <a:lnTo>
                    <a:pt x="54" y="44"/>
                  </a:lnTo>
                  <a:lnTo>
                    <a:pt x="60" y="40"/>
                  </a:lnTo>
                  <a:lnTo>
                    <a:pt x="67" y="38"/>
                  </a:lnTo>
                  <a:lnTo>
                    <a:pt x="75" y="36"/>
                  </a:lnTo>
                  <a:lnTo>
                    <a:pt x="84" y="36"/>
                  </a:lnTo>
                  <a:lnTo>
                    <a:pt x="92" y="38"/>
                  </a:lnTo>
                  <a:lnTo>
                    <a:pt x="103" y="43"/>
                  </a:lnTo>
                  <a:lnTo>
                    <a:pt x="113" y="46"/>
                  </a:lnTo>
                  <a:lnTo>
                    <a:pt x="126" y="55"/>
                  </a:lnTo>
                  <a:lnTo>
                    <a:pt x="149" y="25"/>
                  </a:lnTo>
                  <a:lnTo>
                    <a:pt x="130" y="13"/>
                  </a:lnTo>
                  <a:lnTo>
                    <a:pt x="113" y="4"/>
                  </a:lnTo>
                  <a:lnTo>
                    <a:pt x="96" y="0"/>
                  </a:lnTo>
                  <a:lnTo>
                    <a:pt x="80" y="0"/>
                  </a:lnTo>
                  <a:lnTo>
                    <a:pt x="67" y="2"/>
                  </a:lnTo>
                  <a:lnTo>
                    <a:pt x="54" y="6"/>
                  </a:lnTo>
                  <a:lnTo>
                    <a:pt x="41" y="13"/>
                  </a:lnTo>
                  <a:lnTo>
                    <a:pt x="34" y="19"/>
                  </a:lnTo>
                  <a:lnTo>
                    <a:pt x="25" y="25"/>
                  </a:lnTo>
                  <a:lnTo>
                    <a:pt x="20" y="32"/>
                  </a:lnTo>
                  <a:lnTo>
                    <a:pt x="16" y="38"/>
                  </a:lnTo>
                  <a:lnTo>
                    <a:pt x="9" y="46"/>
                  </a:lnTo>
                  <a:lnTo>
                    <a:pt x="4" y="57"/>
                  </a:lnTo>
                  <a:lnTo>
                    <a:pt x="2" y="69"/>
                  </a:lnTo>
                  <a:lnTo>
                    <a:pt x="0" y="82"/>
                  </a:lnTo>
                  <a:lnTo>
                    <a:pt x="0" y="97"/>
                  </a:lnTo>
                  <a:lnTo>
                    <a:pt x="2" y="112"/>
                  </a:lnTo>
                  <a:lnTo>
                    <a:pt x="8" y="129"/>
                  </a:lnTo>
                  <a:lnTo>
                    <a:pt x="20" y="143"/>
                  </a:lnTo>
                  <a:lnTo>
                    <a:pt x="37" y="161"/>
                  </a:lnTo>
                  <a:lnTo>
                    <a:pt x="57" y="175"/>
                  </a:lnTo>
                  <a:lnTo>
                    <a:pt x="75" y="184"/>
                  </a:lnTo>
                  <a:lnTo>
                    <a:pt x="92" y="189"/>
                  </a:lnTo>
                  <a:lnTo>
                    <a:pt x="107" y="189"/>
                  </a:lnTo>
                  <a:lnTo>
                    <a:pt x="121" y="186"/>
                  </a:lnTo>
                  <a:lnTo>
                    <a:pt x="135" y="182"/>
                  </a:lnTo>
                  <a:lnTo>
                    <a:pt x="145" y="175"/>
                  </a:lnTo>
                  <a:lnTo>
                    <a:pt x="153" y="169"/>
                  </a:lnTo>
                  <a:lnTo>
                    <a:pt x="161" y="161"/>
                  </a:lnTo>
                  <a:lnTo>
                    <a:pt x="165" y="154"/>
                  </a:lnTo>
                  <a:lnTo>
                    <a:pt x="172" y="148"/>
                  </a:lnTo>
                  <a:lnTo>
                    <a:pt x="176" y="140"/>
                  </a:lnTo>
                  <a:lnTo>
                    <a:pt x="183" y="129"/>
                  </a:lnTo>
                  <a:lnTo>
                    <a:pt x="186" y="118"/>
                  </a:lnTo>
                  <a:lnTo>
                    <a:pt x="189" y="103"/>
                  </a:lnTo>
                  <a:lnTo>
                    <a:pt x="189" y="91"/>
                  </a:lnTo>
                  <a:lnTo>
                    <a:pt x="184" y="76"/>
                  </a:lnTo>
                  <a:lnTo>
                    <a:pt x="179" y="59"/>
                  </a:lnTo>
                  <a:lnTo>
                    <a:pt x="165" y="43"/>
                  </a:lnTo>
                  <a:lnTo>
                    <a:pt x="149" y="25"/>
                  </a:lnTo>
                  <a:lnTo>
                    <a:pt x="126" y="55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5" name="Freeform 314"/>
            <p:cNvSpPr>
              <a:spLocks noChangeAspect="1"/>
            </p:cNvSpPr>
            <p:nvPr/>
          </p:nvSpPr>
          <p:spPr bwMode="auto">
            <a:xfrm>
              <a:off x="2307" y="1459"/>
              <a:ext cx="144" cy="167"/>
            </a:xfrm>
            <a:custGeom>
              <a:avLst/>
              <a:gdLst>
                <a:gd name="T0" fmla="*/ 143 w 144"/>
                <a:gd name="T1" fmla="*/ 142 h 167"/>
                <a:gd name="T2" fmla="*/ 113 w 144"/>
                <a:gd name="T3" fmla="*/ 166 h 167"/>
                <a:gd name="T4" fmla="*/ 0 w 144"/>
                <a:gd name="T5" fmla="*/ 23 h 167"/>
                <a:gd name="T6" fmla="*/ 28 w 144"/>
                <a:gd name="T7" fmla="*/ 0 h 167"/>
                <a:gd name="T8" fmla="*/ 143 w 144"/>
                <a:gd name="T9" fmla="*/ 142 h 167"/>
                <a:gd name="T10" fmla="*/ 143 w 144"/>
                <a:gd name="T11" fmla="*/ 142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4"/>
                <a:gd name="T19" fmla="*/ 0 h 167"/>
                <a:gd name="T20" fmla="*/ 144 w 144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4" h="167">
                  <a:moveTo>
                    <a:pt x="143" y="142"/>
                  </a:moveTo>
                  <a:lnTo>
                    <a:pt x="113" y="166"/>
                  </a:lnTo>
                  <a:lnTo>
                    <a:pt x="0" y="23"/>
                  </a:lnTo>
                  <a:lnTo>
                    <a:pt x="28" y="0"/>
                  </a:lnTo>
                  <a:lnTo>
                    <a:pt x="143" y="14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6" name="Freeform 315"/>
            <p:cNvSpPr>
              <a:spLocks noChangeAspect="1"/>
            </p:cNvSpPr>
            <p:nvPr/>
          </p:nvSpPr>
          <p:spPr bwMode="auto">
            <a:xfrm>
              <a:off x="2384" y="1352"/>
              <a:ext cx="170" cy="204"/>
            </a:xfrm>
            <a:custGeom>
              <a:avLst/>
              <a:gdLst>
                <a:gd name="T0" fmla="*/ 169 w 170"/>
                <a:gd name="T1" fmla="*/ 184 h 204"/>
                <a:gd name="T2" fmla="*/ 134 w 170"/>
                <a:gd name="T3" fmla="*/ 203 h 204"/>
                <a:gd name="T4" fmla="*/ 63 w 170"/>
                <a:gd name="T5" fmla="*/ 73 h 204"/>
                <a:gd name="T6" fmla="*/ 15 w 170"/>
                <a:gd name="T7" fmla="*/ 98 h 204"/>
                <a:gd name="T8" fmla="*/ 0 w 170"/>
                <a:gd name="T9" fmla="*/ 71 h 204"/>
                <a:gd name="T10" fmla="*/ 128 w 170"/>
                <a:gd name="T11" fmla="*/ 0 h 204"/>
                <a:gd name="T12" fmla="*/ 145 w 170"/>
                <a:gd name="T13" fmla="*/ 27 h 204"/>
                <a:gd name="T14" fmla="*/ 97 w 170"/>
                <a:gd name="T15" fmla="*/ 54 h 204"/>
                <a:gd name="T16" fmla="*/ 169 w 170"/>
                <a:gd name="T17" fmla="*/ 184 h 204"/>
                <a:gd name="T18" fmla="*/ 169 w 170"/>
                <a:gd name="T19" fmla="*/ 184 h 2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0"/>
                <a:gd name="T31" fmla="*/ 0 h 204"/>
                <a:gd name="T32" fmla="*/ 170 w 170"/>
                <a:gd name="T33" fmla="*/ 204 h 20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0" h="204">
                  <a:moveTo>
                    <a:pt x="169" y="184"/>
                  </a:moveTo>
                  <a:lnTo>
                    <a:pt x="134" y="203"/>
                  </a:lnTo>
                  <a:lnTo>
                    <a:pt x="63" y="73"/>
                  </a:lnTo>
                  <a:lnTo>
                    <a:pt x="15" y="98"/>
                  </a:lnTo>
                  <a:lnTo>
                    <a:pt x="0" y="71"/>
                  </a:lnTo>
                  <a:lnTo>
                    <a:pt x="128" y="0"/>
                  </a:lnTo>
                  <a:lnTo>
                    <a:pt x="145" y="27"/>
                  </a:lnTo>
                  <a:lnTo>
                    <a:pt x="97" y="54"/>
                  </a:lnTo>
                  <a:lnTo>
                    <a:pt x="169" y="18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7" name="Freeform 316"/>
            <p:cNvSpPr>
              <a:spLocks noChangeAspect="1"/>
            </p:cNvSpPr>
            <p:nvPr/>
          </p:nvSpPr>
          <p:spPr bwMode="auto">
            <a:xfrm>
              <a:off x="2660" y="1280"/>
              <a:ext cx="168" cy="202"/>
            </a:xfrm>
            <a:custGeom>
              <a:avLst/>
              <a:gdLst>
                <a:gd name="T0" fmla="*/ 137 w 168"/>
                <a:gd name="T1" fmla="*/ 30 h 202"/>
                <a:gd name="T2" fmla="*/ 42 w 168"/>
                <a:gd name="T3" fmla="*/ 48 h 202"/>
                <a:gd name="T4" fmla="*/ 48 w 168"/>
                <a:gd name="T5" fmla="*/ 85 h 202"/>
                <a:gd name="T6" fmla="*/ 137 w 168"/>
                <a:gd name="T7" fmla="*/ 71 h 202"/>
                <a:gd name="T8" fmla="*/ 141 w 168"/>
                <a:gd name="T9" fmla="*/ 103 h 202"/>
                <a:gd name="T10" fmla="*/ 54 w 168"/>
                <a:gd name="T11" fmla="*/ 117 h 202"/>
                <a:gd name="T12" fmla="*/ 63 w 168"/>
                <a:gd name="T13" fmla="*/ 163 h 202"/>
                <a:gd name="T14" fmla="*/ 160 w 168"/>
                <a:gd name="T15" fmla="*/ 147 h 202"/>
                <a:gd name="T16" fmla="*/ 167 w 168"/>
                <a:gd name="T17" fmla="*/ 177 h 202"/>
                <a:gd name="T18" fmla="*/ 29 w 168"/>
                <a:gd name="T19" fmla="*/ 201 h 202"/>
                <a:gd name="T20" fmla="*/ 0 w 168"/>
                <a:gd name="T21" fmla="*/ 23 h 202"/>
                <a:gd name="T22" fmla="*/ 132 w 168"/>
                <a:gd name="T23" fmla="*/ 0 h 202"/>
                <a:gd name="T24" fmla="*/ 137 w 168"/>
                <a:gd name="T25" fmla="*/ 30 h 202"/>
                <a:gd name="T26" fmla="*/ 137 w 168"/>
                <a:gd name="T27" fmla="*/ 30 h 2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8"/>
                <a:gd name="T43" fmla="*/ 0 h 202"/>
                <a:gd name="T44" fmla="*/ 168 w 168"/>
                <a:gd name="T45" fmla="*/ 202 h 20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8" h="202">
                  <a:moveTo>
                    <a:pt x="137" y="30"/>
                  </a:moveTo>
                  <a:lnTo>
                    <a:pt x="42" y="48"/>
                  </a:lnTo>
                  <a:lnTo>
                    <a:pt x="48" y="85"/>
                  </a:lnTo>
                  <a:lnTo>
                    <a:pt x="137" y="71"/>
                  </a:lnTo>
                  <a:lnTo>
                    <a:pt x="141" y="103"/>
                  </a:lnTo>
                  <a:lnTo>
                    <a:pt x="54" y="117"/>
                  </a:lnTo>
                  <a:lnTo>
                    <a:pt x="63" y="163"/>
                  </a:lnTo>
                  <a:lnTo>
                    <a:pt x="160" y="147"/>
                  </a:lnTo>
                  <a:lnTo>
                    <a:pt x="167" y="177"/>
                  </a:lnTo>
                  <a:lnTo>
                    <a:pt x="29" y="201"/>
                  </a:lnTo>
                  <a:lnTo>
                    <a:pt x="0" y="23"/>
                  </a:lnTo>
                  <a:lnTo>
                    <a:pt x="132" y="0"/>
                  </a:lnTo>
                  <a:lnTo>
                    <a:pt x="137" y="3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8" name="Freeform 317"/>
            <p:cNvSpPr>
              <a:spLocks noChangeAspect="1"/>
            </p:cNvSpPr>
            <p:nvPr/>
          </p:nvSpPr>
          <p:spPr bwMode="auto">
            <a:xfrm>
              <a:off x="2859" y="1275"/>
              <a:ext cx="152" cy="191"/>
            </a:xfrm>
            <a:custGeom>
              <a:avLst/>
              <a:gdLst>
                <a:gd name="T0" fmla="*/ 82 w 152"/>
                <a:gd name="T1" fmla="*/ 190 h 191"/>
                <a:gd name="T2" fmla="*/ 45 w 152"/>
                <a:gd name="T3" fmla="*/ 185 h 191"/>
                <a:gd name="T4" fmla="*/ 55 w 152"/>
                <a:gd name="T5" fmla="*/ 37 h 191"/>
                <a:gd name="T6" fmla="*/ 0 w 152"/>
                <a:gd name="T7" fmla="*/ 34 h 191"/>
                <a:gd name="T8" fmla="*/ 2 w 152"/>
                <a:gd name="T9" fmla="*/ 0 h 191"/>
                <a:gd name="T10" fmla="*/ 151 w 152"/>
                <a:gd name="T11" fmla="*/ 12 h 191"/>
                <a:gd name="T12" fmla="*/ 148 w 152"/>
                <a:gd name="T13" fmla="*/ 44 h 191"/>
                <a:gd name="T14" fmla="*/ 93 w 152"/>
                <a:gd name="T15" fmla="*/ 39 h 191"/>
                <a:gd name="T16" fmla="*/ 82 w 152"/>
                <a:gd name="T17" fmla="*/ 190 h 191"/>
                <a:gd name="T18" fmla="*/ 82 w 152"/>
                <a:gd name="T19" fmla="*/ 190 h 1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2"/>
                <a:gd name="T31" fmla="*/ 0 h 191"/>
                <a:gd name="T32" fmla="*/ 152 w 152"/>
                <a:gd name="T33" fmla="*/ 191 h 1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2" h="191">
                  <a:moveTo>
                    <a:pt x="82" y="190"/>
                  </a:moveTo>
                  <a:lnTo>
                    <a:pt x="45" y="185"/>
                  </a:lnTo>
                  <a:lnTo>
                    <a:pt x="55" y="37"/>
                  </a:lnTo>
                  <a:lnTo>
                    <a:pt x="0" y="34"/>
                  </a:lnTo>
                  <a:lnTo>
                    <a:pt x="2" y="0"/>
                  </a:lnTo>
                  <a:lnTo>
                    <a:pt x="151" y="12"/>
                  </a:lnTo>
                  <a:lnTo>
                    <a:pt x="148" y="44"/>
                  </a:lnTo>
                  <a:lnTo>
                    <a:pt x="93" y="39"/>
                  </a:lnTo>
                  <a:lnTo>
                    <a:pt x="82" y="190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9" name="Freeform 318"/>
            <p:cNvSpPr>
              <a:spLocks noChangeAspect="1"/>
            </p:cNvSpPr>
            <p:nvPr/>
          </p:nvSpPr>
          <p:spPr bwMode="auto">
            <a:xfrm>
              <a:off x="3075" y="1346"/>
              <a:ext cx="176" cy="211"/>
            </a:xfrm>
            <a:custGeom>
              <a:avLst/>
              <a:gdLst>
                <a:gd name="T0" fmla="*/ 110 w 176"/>
                <a:gd name="T1" fmla="*/ 78 h 211"/>
                <a:gd name="T2" fmla="*/ 136 w 176"/>
                <a:gd name="T3" fmla="*/ 46 h 211"/>
                <a:gd name="T4" fmla="*/ 136 w 176"/>
                <a:gd name="T5" fmla="*/ 46 h 211"/>
                <a:gd name="T6" fmla="*/ 128 w 176"/>
                <a:gd name="T7" fmla="*/ 122 h 211"/>
                <a:gd name="T8" fmla="*/ 85 w 176"/>
                <a:gd name="T9" fmla="*/ 103 h 211"/>
                <a:gd name="T10" fmla="*/ 110 w 176"/>
                <a:gd name="T11" fmla="*/ 78 h 211"/>
                <a:gd name="T12" fmla="*/ 82 w 176"/>
                <a:gd name="T13" fmla="*/ 54 h 211"/>
                <a:gd name="T14" fmla="*/ 0 w 176"/>
                <a:gd name="T15" fmla="*/ 140 h 211"/>
                <a:gd name="T16" fmla="*/ 37 w 176"/>
                <a:gd name="T17" fmla="*/ 158 h 211"/>
                <a:gd name="T18" fmla="*/ 64 w 176"/>
                <a:gd name="T19" fmla="*/ 128 h 211"/>
                <a:gd name="T20" fmla="*/ 124 w 176"/>
                <a:gd name="T21" fmla="*/ 156 h 211"/>
                <a:gd name="T22" fmla="*/ 119 w 176"/>
                <a:gd name="T23" fmla="*/ 193 h 211"/>
                <a:gd name="T24" fmla="*/ 158 w 176"/>
                <a:gd name="T25" fmla="*/ 210 h 211"/>
                <a:gd name="T26" fmla="*/ 175 w 176"/>
                <a:gd name="T27" fmla="*/ 18 h 211"/>
                <a:gd name="T28" fmla="*/ 133 w 176"/>
                <a:gd name="T29" fmla="*/ 0 h 211"/>
                <a:gd name="T30" fmla="*/ 82 w 176"/>
                <a:gd name="T31" fmla="*/ 54 h 211"/>
                <a:gd name="T32" fmla="*/ 110 w 176"/>
                <a:gd name="T33" fmla="*/ 78 h 211"/>
                <a:gd name="T34" fmla="*/ 110 w 176"/>
                <a:gd name="T35" fmla="*/ 78 h 2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6"/>
                <a:gd name="T55" fmla="*/ 0 h 211"/>
                <a:gd name="T56" fmla="*/ 176 w 176"/>
                <a:gd name="T57" fmla="*/ 211 h 21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6" h="211">
                  <a:moveTo>
                    <a:pt x="110" y="78"/>
                  </a:moveTo>
                  <a:lnTo>
                    <a:pt x="136" y="46"/>
                  </a:lnTo>
                  <a:lnTo>
                    <a:pt x="128" y="122"/>
                  </a:lnTo>
                  <a:lnTo>
                    <a:pt x="85" y="103"/>
                  </a:lnTo>
                  <a:lnTo>
                    <a:pt x="110" y="78"/>
                  </a:lnTo>
                  <a:lnTo>
                    <a:pt x="82" y="54"/>
                  </a:lnTo>
                  <a:lnTo>
                    <a:pt x="0" y="140"/>
                  </a:lnTo>
                  <a:lnTo>
                    <a:pt x="37" y="158"/>
                  </a:lnTo>
                  <a:lnTo>
                    <a:pt x="64" y="128"/>
                  </a:lnTo>
                  <a:lnTo>
                    <a:pt x="124" y="156"/>
                  </a:lnTo>
                  <a:lnTo>
                    <a:pt x="119" y="193"/>
                  </a:lnTo>
                  <a:lnTo>
                    <a:pt x="158" y="210"/>
                  </a:lnTo>
                  <a:lnTo>
                    <a:pt x="175" y="18"/>
                  </a:lnTo>
                  <a:lnTo>
                    <a:pt x="133" y="0"/>
                  </a:lnTo>
                  <a:lnTo>
                    <a:pt x="82" y="54"/>
                  </a:lnTo>
                  <a:lnTo>
                    <a:pt x="110" y="78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0" name="Freeform 319"/>
            <p:cNvSpPr>
              <a:spLocks noChangeAspect="1"/>
            </p:cNvSpPr>
            <p:nvPr/>
          </p:nvSpPr>
          <p:spPr bwMode="auto">
            <a:xfrm>
              <a:off x="3295" y="1423"/>
              <a:ext cx="191" cy="203"/>
            </a:xfrm>
            <a:custGeom>
              <a:avLst/>
              <a:gdLst>
                <a:gd name="T0" fmla="*/ 158 w 191"/>
                <a:gd name="T1" fmla="*/ 73 h 203"/>
                <a:gd name="T2" fmla="*/ 190 w 191"/>
                <a:gd name="T3" fmla="*/ 98 h 203"/>
                <a:gd name="T4" fmla="*/ 27 w 191"/>
                <a:gd name="T5" fmla="*/ 202 h 203"/>
                <a:gd name="T6" fmla="*/ 0 w 191"/>
                <a:gd name="T7" fmla="*/ 178 h 203"/>
                <a:gd name="T8" fmla="*/ 65 w 191"/>
                <a:gd name="T9" fmla="*/ 0 h 203"/>
                <a:gd name="T10" fmla="*/ 96 w 191"/>
                <a:gd name="T11" fmla="*/ 25 h 203"/>
                <a:gd name="T12" fmla="*/ 42 w 191"/>
                <a:gd name="T13" fmla="*/ 156 h 203"/>
                <a:gd name="T14" fmla="*/ 42 w 191"/>
                <a:gd name="T15" fmla="*/ 156 h 203"/>
                <a:gd name="T16" fmla="*/ 158 w 191"/>
                <a:gd name="T17" fmla="*/ 73 h 203"/>
                <a:gd name="T18" fmla="*/ 158 w 191"/>
                <a:gd name="T19" fmla="*/ 73 h 2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1"/>
                <a:gd name="T31" fmla="*/ 0 h 203"/>
                <a:gd name="T32" fmla="*/ 191 w 191"/>
                <a:gd name="T33" fmla="*/ 203 h 2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1" h="203">
                  <a:moveTo>
                    <a:pt x="158" y="73"/>
                  </a:moveTo>
                  <a:lnTo>
                    <a:pt x="190" y="98"/>
                  </a:lnTo>
                  <a:lnTo>
                    <a:pt x="27" y="202"/>
                  </a:lnTo>
                  <a:lnTo>
                    <a:pt x="0" y="178"/>
                  </a:lnTo>
                  <a:lnTo>
                    <a:pt x="65" y="0"/>
                  </a:lnTo>
                  <a:lnTo>
                    <a:pt x="96" y="25"/>
                  </a:lnTo>
                  <a:lnTo>
                    <a:pt x="42" y="156"/>
                  </a:lnTo>
                  <a:lnTo>
                    <a:pt x="158" y="73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1" name="Freeform 320"/>
            <p:cNvSpPr>
              <a:spLocks noChangeAspect="1"/>
            </p:cNvSpPr>
            <p:nvPr/>
          </p:nvSpPr>
          <p:spPr bwMode="auto">
            <a:xfrm>
              <a:off x="3382" y="1617"/>
              <a:ext cx="211" cy="196"/>
            </a:xfrm>
            <a:custGeom>
              <a:avLst/>
              <a:gdLst>
                <a:gd name="T0" fmla="*/ 131 w 211"/>
                <a:gd name="T1" fmla="*/ 52 h 196"/>
                <a:gd name="T2" fmla="*/ 163 w 211"/>
                <a:gd name="T3" fmla="*/ 41 h 196"/>
                <a:gd name="T4" fmla="*/ 163 w 211"/>
                <a:gd name="T5" fmla="*/ 41 h 196"/>
                <a:gd name="T6" fmla="*/ 119 w 211"/>
                <a:gd name="T7" fmla="*/ 102 h 196"/>
                <a:gd name="T8" fmla="*/ 92 w 211"/>
                <a:gd name="T9" fmla="*/ 66 h 196"/>
                <a:gd name="T10" fmla="*/ 131 w 211"/>
                <a:gd name="T11" fmla="*/ 52 h 196"/>
                <a:gd name="T12" fmla="*/ 117 w 211"/>
                <a:gd name="T13" fmla="*/ 20 h 196"/>
                <a:gd name="T14" fmla="*/ 0 w 211"/>
                <a:gd name="T15" fmla="*/ 56 h 196"/>
                <a:gd name="T16" fmla="*/ 23 w 211"/>
                <a:gd name="T17" fmla="*/ 87 h 196"/>
                <a:gd name="T18" fmla="*/ 62 w 211"/>
                <a:gd name="T19" fmla="*/ 75 h 196"/>
                <a:gd name="T20" fmla="*/ 101 w 211"/>
                <a:gd name="T21" fmla="*/ 130 h 196"/>
                <a:gd name="T22" fmla="*/ 80 w 211"/>
                <a:gd name="T23" fmla="*/ 161 h 196"/>
                <a:gd name="T24" fmla="*/ 103 w 211"/>
                <a:gd name="T25" fmla="*/ 195 h 196"/>
                <a:gd name="T26" fmla="*/ 210 w 211"/>
                <a:gd name="T27" fmla="*/ 35 h 196"/>
                <a:gd name="T28" fmla="*/ 184 w 211"/>
                <a:gd name="T29" fmla="*/ 0 h 196"/>
                <a:gd name="T30" fmla="*/ 117 w 211"/>
                <a:gd name="T31" fmla="*/ 20 h 196"/>
                <a:gd name="T32" fmla="*/ 131 w 211"/>
                <a:gd name="T33" fmla="*/ 52 h 196"/>
                <a:gd name="T34" fmla="*/ 131 w 211"/>
                <a:gd name="T35" fmla="*/ 52 h 1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1"/>
                <a:gd name="T55" fmla="*/ 0 h 196"/>
                <a:gd name="T56" fmla="*/ 211 w 211"/>
                <a:gd name="T57" fmla="*/ 196 h 1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1" h="196">
                  <a:moveTo>
                    <a:pt x="131" y="52"/>
                  </a:moveTo>
                  <a:lnTo>
                    <a:pt x="163" y="41"/>
                  </a:lnTo>
                  <a:lnTo>
                    <a:pt x="119" y="102"/>
                  </a:lnTo>
                  <a:lnTo>
                    <a:pt x="92" y="66"/>
                  </a:lnTo>
                  <a:lnTo>
                    <a:pt x="131" y="52"/>
                  </a:lnTo>
                  <a:lnTo>
                    <a:pt x="117" y="20"/>
                  </a:lnTo>
                  <a:lnTo>
                    <a:pt x="0" y="56"/>
                  </a:lnTo>
                  <a:lnTo>
                    <a:pt x="23" y="87"/>
                  </a:lnTo>
                  <a:lnTo>
                    <a:pt x="62" y="75"/>
                  </a:lnTo>
                  <a:lnTo>
                    <a:pt x="101" y="130"/>
                  </a:lnTo>
                  <a:lnTo>
                    <a:pt x="80" y="161"/>
                  </a:lnTo>
                  <a:lnTo>
                    <a:pt x="103" y="195"/>
                  </a:lnTo>
                  <a:lnTo>
                    <a:pt x="210" y="35"/>
                  </a:lnTo>
                  <a:lnTo>
                    <a:pt x="184" y="0"/>
                  </a:lnTo>
                  <a:lnTo>
                    <a:pt x="117" y="20"/>
                  </a:lnTo>
                  <a:lnTo>
                    <a:pt x="131" y="52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2" name="Freeform 321"/>
            <p:cNvSpPr>
              <a:spLocks noChangeAspect="1"/>
            </p:cNvSpPr>
            <p:nvPr/>
          </p:nvSpPr>
          <p:spPr bwMode="auto">
            <a:xfrm>
              <a:off x="3494" y="1771"/>
              <a:ext cx="224" cy="204"/>
            </a:xfrm>
            <a:custGeom>
              <a:avLst/>
              <a:gdLst>
                <a:gd name="T0" fmla="*/ 210 w 224"/>
                <a:gd name="T1" fmla="*/ 104 h 204"/>
                <a:gd name="T2" fmla="*/ 223 w 224"/>
                <a:gd name="T3" fmla="*/ 136 h 204"/>
                <a:gd name="T4" fmla="*/ 54 w 224"/>
                <a:gd name="T5" fmla="*/ 203 h 204"/>
                <a:gd name="T6" fmla="*/ 42 w 224"/>
                <a:gd name="T7" fmla="*/ 167 h 204"/>
                <a:gd name="T8" fmla="*/ 135 w 224"/>
                <a:gd name="T9" fmla="*/ 52 h 204"/>
                <a:gd name="T10" fmla="*/ 135 w 224"/>
                <a:gd name="T11" fmla="*/ 50 h 204"/>
                <a:gd name="T12" fmla="*/ 13 w 224"/>
                <a:gd name="T13" fmla="*/ 98 h 204"/>
                <a:gd name="T14" fmla="*/ 0 w 224"/>
                <a:gd name="T15" fmla="*/ 64 h 204"/>
                <a:gd name="T16" fmla="*/ 170 w 224"/>
                <a:gd name="T17" fmla="*/ 0 h 204"/>
                <a:gd name="T18" fmla="*/ 185 w 224"/>
                <a:gd name="T19" fmla="*/ 37 h 204"/>
                <a:gd name="T20" fmla="*/ 93 w 224"/>
                <a:gd name="T21" fmla="*/ 149 h 204"/>
                <a:gd name="T22" fmla="*/ 93 w 224"/>
                <a:gd name="T23" fmla="*/ 149 h 204"/>
                <a:gd name="T24" fmla="*/ 210 w 224"/>
                <a:gd name="T25" fmla="*/ 104 h 204"/>
                <a:gd name="T26" fmla="*/ 210 w 224"/>
                <a:gd name="T27" fmla="*/ 104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"/>
                <a:gd name="T43" fmla="*/ 0 h 204"/>
                <a:gd name="T44" fmla="*/ 224 w 224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" h="204">
                  <a:moveTo>
                    <a:pt x="210" y="104"/>
                  </a:moveTo>
                  <a:lnTo>
                    <a:pt x="223" y="136"/>
                  </a:lnTo>
                  <a:lnTo>
                    <a:pt x="54" y="203"/>
                  </a:lnTo>
                  <a:lnTo>
                    <a:pt x="42" y="167"/>
                  </a:lnTo>
                  <a:lnTo>
                    <a:pt x="135" y="52"/>
                  </a:lnTo>
                  <a:lnTo>
                    <a:pt x="135" y="50"/>
                  </a:lnTo>
                  <a:lnTo>
                    <a:pt x="13" y="98"/>
                  </a:lnTo>
                  <a:lnTo>
                    <a:pt x="0" y="64"/>
                  </a:lnTo>
                  <a:lnTo>
                    <a:pt x="170" y="0"/>
                  </a:lnTo>
                  <a:lnTo>
                    <a:pt x="185" y="37"/>
                  </a:lnTo>
                  <a:lnTo>
                    <a:pt x="93" y="149"/>
                  </a:lnTo>
                  <a:lnTo>
                    <a:pt x="210" y="10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3" name="Freeform 322"/>
            <p:cNvSpPr>
              <a:spLocks noChangeAspect="1"/>
            </p:cNvSpPr>
            <p:nvPr/>
          </p:nvSpPr>
          <p:spPr bwMode="auto">
            <a:xfrm>
              <a:off x="3561" y="1976"/>
              <a:ext cx="192" cy="151"/>
            </a:xfrm>
            <a:custGeom>
              <a:avLst/>
              <a:gdLst>
                <a:gd name="T0" fmla="*/ 3 w 192"/>
                <a:gd name="T1" fmla="*/ 114 h 151"/>
                <a:gd name="T2" fmla="*/ 0 w 192"/>
                <a:gd name="T3" fmla="*/ 76 h 151"/>
                <a:gd name="T4" fmla="*/ 149 w 192"/>
                <a:gd name="T5" fmla="*/ 59 h 151"/>
                <a:gd name="T6" fmla="*/ 140 w 192"/>
                <a:gd name="T7" fmla="*/ 4 h 151"/>
                <a:gd name="T8" fmla="*/ 174 w 192"/>
                <a:gd name="T9" fmla="*/ 0 h 151"/>
                <a:gd name="T10" fmla="*/ 191 w 192"/>
                <a:gd name="T11" fmla="*/ 145 h 151"/>
                <a:gd name="T12" fmla="*/ 159 w 192"/>
                <a:gd name="T13" fmla="*/ 150 h 151"/>
                <a:gd name="T14" fmla="*/ 152 w 192"/>
                <a:gd name="T15" fmla="*/ 97 h 151"/>
                <a:gd name="T16" fmla="*/ 3 w 192"/>
                <a:gd name="T17" fmla="*/ 114 h 151"/>
                <a:gd name="T18" fmla="*/ 3 w 192"/>
                <a:gd name="T19" fmla="*/ 114 h 1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2"/>
                <a:gd name="T31" fmla="*/ 0 h 151"/>
                <a:gd name="T32" fmla="*/ 192 w 192"/>
                <a:gd name="T33" fmla="*/ 151 h 1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2" h="151">
                  <a:moveTo>
                    <a:pt x="3" y="114"/>
                  </a:moveTo>
                  <a:lnTo>
                    <a:pt x="0" y="76"/>
                  </a:lnTo>
                  <a:lnTo>
                    <a:pt x="149" y="59"/>
                  </a:lnTo>
                  <a:lnTo>
                    <a:pt x="140" y="4"/>
                  </a:lnTo>
                  <a:lnTo>
                    <a:pt x="174" y="0"/>
                  </a:lnTo>
                  <a:lnTo>
                    <a:pt x="191" y="145"/>
                  </a:lnTo>
                  <a:lnTo>
                    <a:pt x="159" y="150"/>
                  </a:lnTo>
                  <a:lnTo>
                    <a:pt x="152" y="97"/>
                  </a:lnTo>
                  <a:lnTo>
                    <a:pt x="3" y="114"/>
                  </a:lnTo>
                </a:path>
              </a:pathLst>
            </a:custGeom>
            <a:solidFill>
              <a:srgbClr val="0000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4" name="Rectangle 323"/>
            <p:cNvSpPr>
              <a:spLocks noChangeAspect="1" noChangeArrowheads="1"/>
            </p:cNvSpPr>
            <p:nvPr/>
          </p:nvSpPr>
          <p:spPr bwMode="auto">
            <a:xfrm>
              <a:off x="1064" y="871"/>
              <a:ext cx="3576" cy="2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 b="0"/>
            </a:p>
          </p:txBody>
        </p:sp>
      </p:grpSp>
      <p:pic>
        <p:nvPicPr>
          <p:cNvPr id="1024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2601913"/>
            <a:ext cx="5065712" cy="337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D03A7-1251-5FC5-074F-99FD32422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IG Responsibilities for </a:t>
            </a:r>
            <a:br>
              <a:rPr lang="en-US" altLang="en-US" dirty="0"/>
            </a:br>
            <a:r>
              <a:rPr lang="en-US" altLang="en-US" dirty="0"/>
              <a:t>Intelligence Oversight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1ACD-598F-58C0-0675-2FEB7FA72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000" dirty="0"/>
              <a:t>Army Regulation 20-1 charges all Army IGs with </a:t>
            </a:r>
            <a:r>
              <a:rPr lang="en-US" altLang="en-US" sz="2000" dirty="0">
                <a:solidFill>
                  <a:srgbClr val="0000FF"/>
                </a:solidFill>
              </a:rPr>
              <a:t>providing independent oversight</a:t>
            </a:r>
            <a:r>
              <a:rPr lang="en-US" altLang="en-US" sz="2000" dirty="0"/>
              <a:t> of intelligence elements within their command.</a:t>
            </a:r>
          </a:p>
          <a:p>
            <a:pPr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rgbClr val="0000FF"/>
                </a:solidFill>
              </a:rPr>
              <a:t>Inspect</a:t>
            </a:r>
            <a:r>
              <a:rPr lang="en-US" altLang="en-US" sz="2000" dirty="0"/>
              <a:t> intelligence elements conducting foreign intelligence and counterintelligence activities as part of the Organizational Inspection Program </a:t>
            </a:r>
            <a:r>
              <a:rPr lang="en-US" altLang="en-US" sz="2000" dirty="0">
                <a:solidFill>
                  <a:srgbClr val="0000FF"/>
                </a:solidFill>
              </a:rPr>
              <a:t>(OIP) to ensure compliance </a:t>
            </a:r>
            <a:r>
              <a:rPr lang="en-US" altLang="en-US" sz="2000" dirty="0"/>
              <a:t>with Army Regulation 381-10 a </a:t>
            </a:r>
            <a:r>
              <a:rPr lang="en-US" altLang="en-US" sz="2000" dirty="0">
                <a:solidFill>
                  <a:srgbClr val="FF0000"/>
                </a:solidFill>
              </a:rPr>
              <a:t>minimum of once every two years.</a:t>
            </a:r>
            <a:endParaRPr lang="en-US" altLang="en-US" sz="2000" dirty="0"/>
          </a:p>
          <a:p>
            <a:pPr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000" dirty="0"/>
              <a:t>Ensure that inspected personnel are</a:t>
            </a:r>
            <a:r>
              <a:rPr lang="en-US" altLang="en-US" sz="2000" dirty="0">
                <a:solidFill>
                  <a:srgbClr val="0000FF"/>
                </a:solidFill>
              </a:rPr>
              <a:t> familiar</a:t>
            </a:r>
            <a:r>
              <a:rPr lang="en-US" altLang="en-US" sz="2000" dirty="0"/>
              <a:t> with the provisions of Army Regulation 381-10 (Chapters 2 and 3) and </a:t>
            </a:r>
            <a:r>
              <a:rPr lang="en-US" altLang="en-US" sz="2000" dirty="0">
                <a:solidFill>
                  <a:srgbClr val="0000FF"/>
                </a:solidFill>
              </a:rPr>
              <a:t>know how to report questionable intelligence activities in accordance with Chapter 4.</a:t>
            </a:r>
            <a:endParaRPr lang="en-US" altLang="en-US" sz="2000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800" dirty="0"/>
              <a:t>					        </a:t>
            </a:r>
            <a:r>
              <a:rPr lang="en-US" altLang="en-US" sz="1800" u="sng" dirty="0">
                <a:solidFill>
                  <a:srgbClr val="00B050"/>
                </a:solidFill>
              </a:rPr>
              <a:t>AR 20-1</a:t>
            </a:r>
            <a:r>
              <a:rPr lang="en-US" altLang="en-US" sz="1800" dirty="0">
                <a:solidFill>
                  <a:srgbClr val="00B050"/>
                </a:solidFill>
              </a:rPr>
              <a:t>, para 1-4 b (3a) and 5-3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U.S. Army Inspector General School   </a:t>
            </a:r>
            <a:fld id="{06644437-1CEA-471F-9071-EC6A27573AD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dirty="0"/>
          </a:p>
        </p:txBody>
      </p:sp>
      <p:grpSp>
        <p:nvGrpSpPr>
          <p:cNvPr id="30725" name="Group 7"/>
          <p:cNvGrpSpPr>
            <a:grpSpLocks/>
          </p:cNvGrpSpPr>
          <p:nvPr/>
        </p:nvGrpSpPr>
        <p:grpSpPr bwMode="auto"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9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727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/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/>
                <a:t>1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A596A-3F7B-2585-6538-342351AA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IG Responsibilities for </a:t>
            </a:r>
            <a:br>
              <a:rPr lang="en-US" altLang="en-US" dirty="0"/>
            </a:br>
            <a:r>
              <a:rPr lang="en-US" altLang="en-US" dirty="0"/>
              <a:t>Intelligence Oversight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094AB-BB04-0E27-353C-0929A3744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rgbClr val="FF0000"/>
                </a:solidFill>
              </a:rPr>
              <a:t>Report any allegations</a:t>
            </a:r>
            <a:r>
              <a:rPr lang="en-US" altLang="en-US" sz="2000" dirty="0">
                <a:solidFill>
                  <a:srgbClr val="0000FF"/>
                </a:solidFill>
              </a:rPr>
              <a:t> against a person in a leadership position of a Special Access Program (SAP) or Sensitive Activity (SA) </a:t>
            </a:r>
            <a:r>
              <a:rPr lang="en-US" altLang="en-US" sz="2000" dirty="0">
                <a:solidFill>
                  <a:srgbClr val="FF0000"/>
                </a:solidFill>
              </a:rPr>
              <a:t>to SAIG-IO in two working days</a:t>
            </a:r>
            <a:r>
              <a:rPr lang="en-US" altLang="en-US" sz="2000" dirty="0">
                <a:solidFill>
                  <a:srgbClr val="0000FF"/>
                </a:solidFill>
              </a:rPr>
              <a:t>.</a:t>
            </a:r>
          </a:p>
          <a:p>
            <a:pPr>
              <a:spcBef>
                <a:spcPct val="0"/>
              </a:spcBef>
            </a:pPr>
            <a:endParaRPr lang="en-US" altLang="en-US" sz="20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000" dirty="0"/>
              <a:t>Identify and report </a:t>
            </a:r>
            <a:r>
              <a:rPr lang="en-US" altLang="en-US" sz="2000" i="1" dirty="0">
                <a:solidFill>
                  <a:srgbClr val="FF0000"/>
                </a:solidFill>
              </a:rPr>
              <a:t>questionable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/>
              <a:t>intelligence</a:t>
            </a:r>
            <a:r>
              <a:rPr lang="en-US" altLang="en-US" sz="2000" dirty="0">
                <a:solidFill>
                  <a:srgbClr val="0000FF"/>
                </a:solidFill>
              </a:rPr>
              <a:t> </a:t>
            </a:r>
            <a:r>
              <a:rPr lang="en-US" altLang="en-US" sz="2000" dirty="0"/>
              <a:t>activities (QIA). Route reports through the Commander </a:t>
            </a:r>
            <a:r>
              <a:rPr lang="en-US" altLang="en-US" sz="2000" dirty="0">
                <a:solidFill>
                  <a:srgbClr val="0000FF"/>
                </a:solidFill>
              </a:rPr>
              <a:t>per AR 381-10, Chapter 4</a:t>
            </a:r>
            <a:r>
              <a:rPr lang="en-US" altLang="en-US" sz="2000" dirty="0"/>
              <a:t>.  </a:t>
            </a:r>
            <a:r>
              <a:rPr lang="en-US" altLang="en-US" sz="2000" dirty="0">
                <a:solidFill>
                  <a:srgbClr val="0000FF"/>
                </a:solidFill>
              </a:rPr>
              <a:t>QIA reports are </a:t>
            </a:r>
            <a:r>
              <a:rPr lang="en-US" altLang="en-US" sz="2000" u="sng" dirty="0">
                <a:solidFill>
                  <a:srgbClr val="0000FF"/>
                </a:solidFill>
              </a:rPr>
              <a:t>not</a:t>
            </a:r>
            <a:r>
              <a:rPr lang="en-US" altLang="en-US" sz="2000" dirty="0">
                <a:solidFill>
                  <a:srgbClr val="0000FF"/>
                </a:solidFill>
              </a:rPr>
              <a:t> IG records (AR 20-1, paragraph 5-3c).</a:t>
            </a:r>
            <a:r>
              <a:rPr lang="en-US" altLang="en-US" sz="2000" dirty="0"/>
              <a:t>  </a:t>
            </a:r>
            <a:r>
              <a:rPr lang="en-US" altLang="en-US" sz="2000" dirty="0">
                <a:solidFill>
                  <a:srgbClr val="FF0000"/>
                </a:solidFill>
              </a:rPr>
              <a:t>Report all QIAs within five days from discovery to SAIG-IO </a:t>
            </a:r>
            <a:r>
              <a:rPr lang="en-US" altLang="en-US" sz="2000" i="1" dirty="0">
                <a:solidFill>
                  <a:srgbClr val="FF0000"/>
                </a:solidFill>
              </a:rPr>
              <a:t>(National Guard Bureau…it depends).</a:t>
            </a:r>
          </a:p>
          <a:p>
            <a:endParaRPr lang="en-US" sz="2000" dirty="0"/>
          </a:p>
        </p:txBody>
      </p:sp>
      <p:sp>
        <p:nvSpPr>
          <p:cNvPr id="3277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5A967CA-9420-4A33-8786-4DF5E8C25F9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32773" name="Rectangle 1"/>
          <p:cNvSpPr>
            <a:spLocks noChangeArrowheads="1"/>
          </p:cNvSpPr>
          <p:nvPr/>
        </p:nvSpPr>
        <p:spPr bwMode="auto">
          <a:xfrm>
            <a:off x="0" y="4706938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>
              <a:spcAft>
                <a:spcPct val="90000"/>
              </a:spcAft>
            </a:pPr>
            <a:r>
              <a:rPr lang="en-US" altLang="en-US" sz="1800" dirty="0"/>
              <a:t>You can reach </a:t>
            </a:r>
            <a:r>
              <a:rPr lang="en-US" altLang="en-US" sz="1800" b="1" dirty="0"/>
              <a:t>SAIG-IO</a:t>
            </a:r>
            <a:r>
              <a:rPr lang="en-US" altLang="en-US" sz="1800" dirty="0"/>
              <a:t> at DSN 222-9716 or (703) 692-9716.</a:t>
            </a:r>
          </a:p>
        </p:txBody>
      </p:sp>
      <p:sp>
        <p:nvSpPr>
          <p:cNvPr id="32774" name="Rectangle 2"/>
          <p:cNvSpPr>
            <a:spLocks noChangeArrowheads="1"/>
          </p:cNvSpPr>
          <p:nvPr/>
        </p:nvSpPr>
        <p:spPr bwMode="auto">
          <a:xfrm>
            <a:off x="0" y="50292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8524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524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24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24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24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2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ctr"/>
            <a:r>
              <a:rPr lang="en-US" altLang="en-US" sz="1800" dirty="0"/>
              <a:t>Intake email Unclassified: usarmy.pentagon.hqda-otig.mesg.saig-io-office@army.mil</a:t>
            </a:r>
          </a:p>
          <a:p>
            <a:pPr marL="0" lvl="1" algn="ctr"/>
            <a:r>
              <a:rPr lang="en-US" altLang="en-US" sz="1800" dirty="0"/>
              <a:t>Intake email SIPR: usarmy.pentagon.hqda-otig.mesg.saig-io-office@mail.smil.mil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76200" y="4648200"/>
            <a:ext cx="8991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776" name="Rectangle 3"/>
          <p:cNvSpPr>
            <a:spLocks noChangeArrowheads="1"/>
          </p:cNvSpPr>
          <p:nvPr/>
        </p:nvSpPr>
        <p:spPr bwMode="auto">
          <a:xfrm>
            <a:off x="0" y="579913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800" dirty="0"/>
              <a:t>NGB </a:t>
            </a:r>
            <a:r>
              <a:rPr lang="en-US" altLang="en-US" sz="1800" dirty="0" err="1"/>
              <a:t>Unclass</a:t>
            </a:r>
            <a:r>
              <a:rPr lang="en-US" altLang="en-US" sz="1800" dirty="0"/>
              <a:t> email: ng.ncr.ngb-arng.mbx.ngb-ig-intelligence-oversight@army.mil</a:t>
            </a:r>
          </a:p>
          <a:p>
            <a:pPr algn="ctr"/>
            <a:r>
              <a:rPr lang="en-US" altLang="en-US" sz="1800" dirty="0"/>
              <a:t>NGB phone: (703) 607-2511</a:t>
            </a:r>
          </a:p>
        </p:txBody>
      </p:sp>
      <p:grpSp>
        <p:nvGrpSpPr>
          <p:cNvPr id="32777" name="Group 11"/>
          <p:cNvGrpSpPr>
            <a:grpSpLocks/>
          </p:cNvGrpSpPr>
          <p:nvPr/>
        </p:nvGrpSpPr>
        <p:grpSpPr bwMode="auto"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13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779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>
                  <a:cs typeface="Arial" panose="020B0604020202020204" pitchFamily="34" charset="0"/>
                </a:rPr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>
                  <a:cs typeface="Arial" panose="020B0604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3611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78A32-95E5-D9CF-F2F8-B3CF7FE73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Questionable Intelligence Activity (QIA)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0D2DF-9300-44E1-63AE-C3A243988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95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charset="0"/>
              </a:rPr>
              <a:t>Any </a:t>
            </a:r>
            <a:r>
              <a:rPr lang="en-US" sz="2000" dirty="0">
                <a:solidFill>
                  <a:srgbClr val="0000FF"/>
                </a:solidFill>
                <a:latin typeface="Arial" charset="0"/>
              </a:rPr>
              <a:t>intelligence or intelligence-related activity </a:t>
            </a:r>
            <a:r>
              <a:rPr lang="en-US" sz="2000" dirty="0">
                <a:latin typeface="Arial" charset="0"/>
              </a:rPr>
              <a:t>when there is reason to believe such activity </a:t>
            </a:r>
            <a:r>
              <a:rPr lang="en-US" sz="2000" dirty="0">
                <a:solidFill>
                  <a:srgbClr val="FF0000"/>
                </a:solidFill>
                <a:latin typeface="Arial" charset="0"/>
              </a:rPr>
              <a:t>may be unlawful </a:t>
            </a:r>
            <a:r>
              <a:rPr lang="en-US" sz="2000" dirty="0">
                <a:latin typeface="Arial" charset="0"/>
              </a:rPr>
              <a:t>or contrary to an EO, Presidential directive, Intelligence Community Directive, or applicable DoD or Army policy governing that activity. </a:t>
            </a:r>
          </a:p>
          <a:p>
            <a:pPr>
              <a:lnSpc>
                <a:spcPct val="95000"/>
              </a:lnSpc>
              <a:buSzPct val="100000"/>
              <a:defRPr/>
            </a:pP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5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FF"/>
                </a:solidFill>
                <a:latin typeface="Arial" charset="0"/>
              </a:rPr>
              <a:t>AR 381-10 is not in itself a punitive regulation. However, people can be subject to punishment for violations of other policies or law that are reportable under AR 381-10.</a:t>
            </a:r>
          </a:p>
          <a:p>
            <a:pPr marL="457200" indent="-457200">
              <a:lnSpc>
                <a:spcPct val="95000"/>
              </a:lnSpc>
              <a:buSzPct val="100000"/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457200" indent="-457200">
              <a:lnSpc>
                <a:spcPct val="95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Field IGs do not investigate QIAs. 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rial" charset="0"/>
              </a:rPr>
              <a:t>Call SAIG-IO for guidance on courses of action to take and how to handle evidence provided to your office.</a:t>
            </a:r>
            <a:r>
              <a:rPr 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		</a:t>
            </a:r>
          </a:p>
          <a:p>
            <a:pPr marL="457200" indent="-457200">
              <a:lnSpc>
                <a:spcPct val="95000"/>
              </a:lnSpc>
              <a:buSzPct val="100000"/>
              <a:defRPr/>
            </a:pPr>
            <a:endParaRPr lang="en-US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0" indent="0" algn="r">
              <a:lnSpc>
                <a:spcPct val="95000"/>
              </a:lnSpc>
              <a:buSzPct val="100000"/>
              <a:buNone/>
              <a:defRPr/>
            </a:pPr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			</a:t>
            </a:r>
            <a:r>
              <a:rPr lang="en-US" sz="1800" u="sng" dirty="0">
                <a:solidFill>
                  <a:srgbClr val="00B050"/>
                </a:solidFill>
                <a:latin typeface="Arial" charset="0"/>
              </a:rPr>
              <a:t>AR 381-10</a:t>
            </a:r>
            <a:r>
              <a:rPr lang="en-US" sz="1800" dirty="0">
                <a:solidFill>
                  <a:srgbClr val="00B050"/>
                </a:solidFill>
                <a:latin typeface="Arial" charset="0"/>
              </a:rPr>
              <a:t>, Glossary</a:t>
            </a:r>
            <a:endParaRPr lang="en-US" sz="1800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endParaRPr lang="en-US" dirty="0"/>
          </a:p>
        </p:txBody>
      </p:sp>
      <p:sp>
        <p:nvSpPr>
          <p:cNvPr id="3481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U.S. Army Inspector General School   </a:t>
            </a:r>
            <a:fld id="{B1B625E1-F47D-40DE-8358-3B0429D689F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91184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20F24-968B-C4AD-7D75-32D78D80C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 381-10 </a:t>
            </a:r>
            <a:r>
              <a:rPr lang="en-US" altLang="en-US" i="1" dirty="0"/>
              <a:t>Applies to . . .</a:t>
            </a:r>
            <a:br>
              <a:rPr lang="en-US" altLang="en-US" i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EAA7-5956-512F-AEFA-E3243D828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Intelligence elements.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alt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Anyone employed by, assigned to, or acting for Army intelligence elements when conducting intelligence activities under SECARMY authorities.</a:t>
            </a:r>
          </a:p>
          <a:p>
            <a:pPr marL="0" indent="0" algn="ctr">
              <a:lnSpc>
                <a:spcPct val="95000"/>
              </a:lnSpc>
              <a:spcBef>
                <a:spcPct val="0"/>
              </a:spcBef>
              <a:buNone/>
            </a:pPr>
            <a:r>
              <a:rPr lang="en-US" altLang="en-US" sz="2000" i="1" dirty="0"/>
              <a:t>(Foreign intelligence or counterintelligence purposes)</a:t>
            </a:r>
          </a:p>
          <a:p>
            <a:endParaRPr lang="en-US" dirty="0"/>
          </a:p>
        </p:txBody>
      </p:sp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CE9F3195-C267-4E37-85DA-7C3207A3953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  <p:pic>
        <p:nvPicPr>
          <p:cNvPr id="36869" name="Picture 5" descr="rc-12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595" y="4267200"/>
            <a:ext cx="2966810" cy="16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1"/>
          <p:cNvSpPr>
            <a:spLocks noChangeArrowheads="1"/>
          </p:cNvSpPr>
          <p:nvPr/>
        </p:nvSpPr>
        <p:spPr bwMode="auto">
          <a:xfrm>
            <a:off x="6172200" y="6038334"/>
            <a:ext cx="2492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u="sng" dirty="0">
                <a:solidFill>
                  <a:srgbClr val="00B050"/>
                </a:solidFill>
              </a:rPr>
              <a:t>AR 381-10, Chapter 3</a:t>
            </a:r>
            <a:endParaRPr lang="en-US" altLang="en-US" sz="1800" dirty="0">
              <a:solidFill>
                <a:srgbClr val="00B050"/>
              </a:solidFill>
            </a:endParaRPr>
          </a:p>
        </p:txBody>
      </p:sp>
      <p:sp>
        <p:nvSpPr>
          <p:cNvPr id="10" name="AutoShape 1029"/>
          <p:cNvSpPr>
            <a:spLocks noChangeArrowheads="1"/>
          </p:cNvSpPr>
          <p:nvPr/>
        </p:nvSpPr>
        <p:spPr bwMode="auto">
          <a:xfrm>
            <a:off x="7924800" y="247650"/>
            <a:ext cx="1052513" cy="903288"/>
          </a:xfrm>
          <a:prstGeom prst="star5">
            <a:avLst/>
          </a:prstGeom>
          <a:solidFill>
            <a:srgbClr val="F9F965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38919" name="Text Box 1030"/>
          <p:cNvSpPr txBox="1">
            <a:spLocks noChangeArrowheads="1"/>
          </p:cNvSpPr>
          <p:nvPr/>
        </p:nvSpPr>
        <p:spPr bwMode="auto">
          <a:xfrm>
            <a:off x="8001001" y="576118"/>
            <a:ext cx="881081" cy="43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/>
              <a:t>ELO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442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C78CE8-50ED-A439-82A4-E5F856EE9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Intelligence Elements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306FD2-C7F4-4672-91BC-A4A579C42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r>
              <a:rPr lang="en-US" altLang="en-US" dirty="0">
                <a:solidFill>
                  <a:srgbClr val="0000FF"/>
                </a:solidFill>
              </a:rPr>
              <a:t>Some Examples:</a:t>
            </a:r>
          </a:p>
          <a:p>
            <a:pPr marL="339725" indent="-339725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dirty="0"/>
              <a:t>HQDA, G-2 / INSCOM</a:t>
            </a:r>
          </a:p>
          <a:p>
            <a:pPr marL="339725" indent="-339725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dirty="0"/>
              <a:t>650th MI Group, SHAPE</a:t>
            </a:r>
          </a:p>
          <a:p>
            <a:pPr marL="339725" indent="-339725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dirty="0" err="1"/>
              <a:t>ICoE</a:t>
            </a:r>
            <a:r>
              <a:rPr lang="en-US" altLang="en-US" dirty="0"/>
              <a:t> and other organizations conducting intel training</a:t>
            </a:r>
          </a:p>
          <a:p>
            <a:pPr marL="339725" indent="-339725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dirty="0"/>
              <a:t>Intelligence systems developers when developing or testing systems</a:t>
            </a:r>
          </a:p>
          <a:p>
            <a:pPr marL="339725" indent="-339725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dirty="0"/>
              <a:t>When carrying out intelligence activities as defined in DoDM 5240.01 under the authority of the SECARMY:</a:t>
            </a:r>
          </a:p>
          <a:p>
            <a:pPr marL="796925" lvl="1" indent="-338138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sz="2000" dirty="0"/>
              <a:t>Installation, organization, facility, or program security offices</a:t>
            </a:r>
          </a:p>
          <a:p>
            <a:pPr marL="796925" lvl="1" indent="-338138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sz="2000" dirty="0"/>
              <a:t>G-2 / S2 / MI Units Contractors supporting any Army entity</a:t>
            </a:r>
          </a:p>
          <a:p>
            <a:pPr marL="796925" lvl="1" indent="-338138">
              <a:spcBef>
                <a:spcPct val="0"/>
              </a:spcBef>
              <a:spcAft>
                <a:spcPct val="10000"/>
              </a:spcAft>
              <a:defRPr/>
            </a:pPr>
            <a:r>
              <a:rPr lang="en-US" altLang="en-US" sz="2000" dirty="0"/>
              <a:t>Any other Army entity</a:t>
            </a:r>
          </a:p>
          <a:p>
            <a:pPr marL="514350" lvl="1" indent="-228600">
              <a:spcBef>
                <a:spcPct val="0"/>
              </a:spcBef>
              <a:spcAft>
                <a:spcPct val="10000"/>
              </a:spcAft>
              <a:defRPr/>
            </a:pPr>
            <a:endParaRPr lang="en-US" altLang="en-US" sz="1400" dirty="0"/>
          </a:p>
          <a:p>
            <a:pPr lvl="4" algn="r">
              <a:spcBef>
                <a:spcPct val="0"/>
              </a:spcBef>
              <a:spcAft>
                <a:spcPct val="10000"/>
              </a:spcAft>
              <a:buFontTx/>
              <a:buNone/>
              <a:defRPr/>
            </a:pPr>
            <a:r>
              <a:rPr lang="en-US" altLang="en-US" sz="1800" dirty="0"/>
              <a:t>					</a:t>
            </a:r>
            <a:r>
              <a:rPr lang="en-US" altLang="en-US" sz="1800" u="sng" dirty="0">
                <a:solidFill>
                  <a:srgbClr val="00B050"/>
                </a:solidFill>
              </a:rPr>
              <a:t>AR 381-10</a:t>
            </a:r>
            <a:r>
              <a:rPr lang="en-US" altLang="en-US" sz="1800" dirty="0">
                <a:solidFill>
                  <a:srgbClr val="00B050"/>
                </a:solidFill>
              </a:rPr>
              <a:t>, Glossary</a:t>
            </a:r>
          </a:p>
          <a:p>
            <a:endParaRPr lang="en-US" dirty="0"/>
          </a:p>
        </p:txBody>
      </p:sp>
      <p:sp>
        <p:nvSpPr>
          <p:cNvPr id="3891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A93458AD-CE52-4421-AFA2-0D7B751C151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9209E6-BD6C-2662-7C95-B2A7EFF8BD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are they?</a:t>
            </a:r>
          </a:p>
        </p:txBody>
      </p:sp>
    </p:spTree>
    <p:extLst>
      <p:ext uri="{BB962C8B-B14F-4D97-AF65-F5344CB8AC3E}">
        <p14:creationId xmlns:p14="http://schemas.microsoft.com/office/powerpoint/2010/main" val="4236600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2EDE8-3144-3419-9019-4F3BF567E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 381-10 </a:t>
            </a:r>
            <a:r>
              <a:rPr lang="en-US" altLang="en-US" i="1" dirty="0"/>
              <a:t>Does not apply to:</a:t>
            </a:r>
            <a:br>
              <a:rPr lang="en-US" altLang="en-US" i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957BE-97E1-80B0-097E-37A73162F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Unit administrative activities – social rosters, Non-combatant Evacuation Operations (NEO) packets, etc.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alt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Civil disturbance activities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alt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Law-enforcement activities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alt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altLang="en-US" dirty="0"/>
              <a:t>Criminal intelligence activities of the Provost Marshal and the CID</a:t>
            </a:r>
          </a:p>
        </p:txBody>
      </p:sp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9186DC3F-3847-40A6-A343-D63DC83A16C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3D5EA9-5FF8-391E-8AA2-A4C833B9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Intelligence Oversight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FC0587-4312-D738-D350-31905BDAD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Personnel to Interview (Interviews and Sensing Sessions)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Documents to Review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Events to Observe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altLang="en-US" dirty="0"/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Where can I find the specifics?</a:t>
            </a:r>
          </a:p>
          <a:p>
            <a:pPr marL="796925" lvl="1" indent="-339725">
              <a:spcBef>
                <a:spcPct val="0"/>
              </a:spcBef>
              <a:spcAft>
                <a:spcPts val="600"/>
              </a:spcAft>
            </a:pPr>
            <a:r>
              <a:rPr lang="en-US" altLang="en-US" dirty="0"/>
              <a:t>The Intelligence Oversight Guide</a:t>
            </a:r>
          </a:p>
        </p:txBody>
      </p:sp>
      <p:sp>
        <p:nvSpPr>
          <p:cNvPr id="4301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B17E18B-244F-44F1-9B23-A7212303DC3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1A27F6-F6D9-480F-6921-8295577EFD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en-US" dirty="0"/>
              <a:t>Inspection Methodology</a:t>
            </a:r>
          </a:p>
        </p:txBody>
      </p:sp>
      <p:grpSp>
        <p:nvGrpSpPr>
          <p:cNvPr id="43014" name="Group 7"/>
          <p:cNvGrpSpPr>
            <a:grpSpLocks/>
          </p:cNvGrpSpPr>
          <p:nvPr/>
        </p:nvGrpSpPr>
        <p:grpSpPr bwMode="auto">
          <a:xfrm>
            <a:off x="7924800" y="247650"/>
            <a:ext cx="1052513" cy="903288"/>
            <a:chOff x="7543799" y="925512"/>
            <a:chExt cx="1052513" cy="903288"/>
          </a:xfrm>
        </p:grpSpPr>
        <p:sp>
          <p:nvSpPr>
            <p:cNvPr id="11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016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/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4803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0801C-79C3-9B24-E02E-E905E3EC7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9C11-7585-237E-48F0-3B63AE563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Inspection Methodology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40B79-B408-A5B0-3493-66EA57558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Division and Corps G-2s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Commander / XO / CSM / S-3 or equivalents of units conducting foreign intelligence (FI) and counterintelligence (CI) activities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Intelligence Oversight Officers at all levels (i.e., within G-2 staff elements and Intelligence battalions)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Functional managers for CI, Geospatial Intelligence (GEOINT), Human Intelligence (HUMINT), Signals Intelligence (SIGINT), Open-Source Intelligence (OSINT), and all source intelligence analysis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Company Commanders and First Sergeants of units containing intelligence elements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Elements (teams and sections) containing Soldiers and Civilians executing FI and CI activities</a:t>
            </a:r>
          </a:p>
          <a:p>
            <a:endParaRPr lang="en-US" sz="2000" dirty="0"/>
          </a:p>
        </p:txBody>
      </p:sp>
      <p:sp>
        <p:nvSpPr>
          <p:cNvPr id="43010" name="Footer Placeholder 1">
            <a:extLst>
              <a:ext uri="{FF2B5EF4-FFF2-40B4-BE49-F238E27FC236}">
                <a16:creationId xmlns:a16="http://schemas.microsoft.com/office/drawing/2014/main" id="{70CCF681-3374-66C1-AEE2-41E37E2984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B17E18B-244F-44F1-9B23-A7212303DC3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13E6E-5777-2A14-170F-EF4611B75F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Personnel to Interview 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(Interviews and Sensing Sessions)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73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C79C07-1A4C-9C9E-6668-43137EF02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Inspection Methodology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0768E-89EC-4B41-3B0C-3BA93F09F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Multi-discipline intelligence collection, analysis, and production mission and authorities (i.e., EXORDS / OPORDS up to and including SEC Army or Combatant Command granting authority) for the conduct of FI / CI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Results of staff inspections of IO inspections (current and / or previous year, to include staff inspections of the G-2 staff)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Command OIP policies and implementing orders re: IO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Command intelligence oversight policies, implementing orders, and intelligence oversight officer appointments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Command intelligence oversight training materials and records.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Formal (i.e. orders) and informal (i.e., standard operating procedures and similar documents) describing how the command executes, supervises, and oversees the conduct of FI / CI activities </a:t>
            </a:r>
            <a:endParaRPr lang="en-US" altLang="en-US" sz="2000" u="sng" dirty="0"/>
          </a:p>
          <a:p>
            <a:endParaRPr lang="en-US" sz="2000" dirty="0"/>
          </a:p>
        </p:txBody>
      </p:sp>
      <p:sp>
        <p:nvSpPr>
          <p:cNvPr id="4301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B17E18B-244F-44F1-9B23-A7212303DC3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F9CB-09DC-C309-6978-EFB90D7807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en-US" dirty="0"/>
              <a:t>Documents to Review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884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0CE11-6B8D-578E-ADDD-E0812C700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Inspection Methodology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473B8-4C1C-F65F-2936-12BB374A8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Intelligence oversight training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Any training events for multi-discipline intelligence collection, analysis, and production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Staff inspections of intelligence oversight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Foreign intelligence and counterintelligence training exercises</a:t>
            </a:r>
          </a:p>
          <a:p>
            <a:pPr marL="231775" indent="-228600">
              <a:spcBef>
                <a:spcPct val="0"/>
              </a:spcBef>
              <a:spcAft>
                <a:spcPts val="600"/>
              </a:spcAft>
            </a:pPr>
            <a:r>
              <a:rPr lang="en-US" altLang="en-US" sz="2000" dirty="0"/>
              <a:t>Foreign intelligence and counterintelligence activities</a:t>
            </a:r>
          </a:p>
        </p:txBody>
      </p:sp>
      <p:sp>
        <p:nvSpPr>
          <p:cNvPr id="43010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BB17E18B-244F-44F1-9B23-A7212303DC3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4C6CB-42FB-18FC-69C2-DFD54734D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Events to Observe</a:t>
            </a:r>
          </a:p>
        </p:txBody>
      </p:sp>
    </p:spTree>
    <p:extLst>
      <p:ext uri="{BB962C8B-B14F-4D97-AF65-F5344CB8AC3E}">
        <p14:creationId xmlns:p14="http://schemas.microsoft.com/office/powerpoint/2010/main" val="4040039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AF15D-D5F9-B3D4-333A-59159FDF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25ABE-56A4-4AB4-13B2-A6B605755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Army Regulation 20-1, </a:t>
            </a:r>
            <a:r>
              <a:rPr lang="en-US" altLang="en-US" u="sng" dirty="0"/>
              <a:t>IG Activities and Procedures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r>
              <a:rPr lang="en-US" altLang="en-US" dirty="0"/>
              <a:t>Army Regulation 381-10, </a:t>
            </a:r>
            <a:r>
              <a:rPr lang="en-US" altLang="en-US" u="sng" dirty="0"/>
              <a:t>The Conduct and Oversight of U.S. Army Intelligence Activities</a:t>
            </a:r>
          </a:p>
          <a:p>
            <a:pPr>
              <a:spcBef>
                <a:spcPct val="0"/>
              </a:spcBef>
            </a:pPr>
            <a:endParaRPr lang="en-US" altLang="en-US" u="sng" dirty="0"/>
          </a:p>
          <a:p>
            <a:pPr>
              <a:spcBef>
                <a:spcPct val="0"/>
              </a:spcBef>
            </a:pPr>
            <a:r>
              <a:rPr lang="en-US" altLang="en-US" u="sng"/>
              <a:t>The </a:t>
            </a:r>
            <a:r>
              <a:rPr lang="en-US" altLang="en-US" u="sng" dirty="0"/>
              <a:t>Intelligence Oversight Guide</a:t>
            </a:r>
          </a:p>
          <a:p>
            <a:pPr>
              <a:spcBef>
                <a:spcPct val="0"/>
              </a:spcBef>
            </a:pPr>
            <a:endParaRPr lang="en-US" altLang="en-US" u="sng" dirty="0"/>
          </a:p>
          <a:p>
            <a:pPr>
              <a:spcBef>
                <a:spcPct val="0"/>
              </a:spcBef>
            </a:pPr>
            <a:r>
              <a:rPr lang="en-US" altLang="en-US" u="sng" dirty="0"/>
              <a:t>Advance Sheets </a:t>
            </a:r>
          </a:p>
          <a:p>
            <a:endParaRPr lang="en-US" dirty="0"/>
          </a:p>
        </p:txBody>
      </p:sp>
      <p:sp>
        <p:nvSpPr>
          <p:cNvPr id="1433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AF0CE25E-7993-4A7D-91C4-92B5AA5FC84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  <p:pic>
        <p:nvPicPr>
          <p:cNvPr id="14341" name="Picture 8" descr="militaryintellig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13" y="288925"/>
            <a:ext cx="1055687" cy="120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28A35-1FB6-C492-8DB3-4E454171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ELO Check on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02F8F-CB5A-E88A-112F-57E439B7F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FontTx/>
              <a:buNone/>
            </a:pPr>
            <a:r>
              <a:rPr lang="en-US" altLang="en-US" u="sng" dirty="0">
                <a:solidFill>
                  <a:schemeClr val="tx2"/>
                </a:solidFill>
              </a:rPr>
              <a:t>ELO 1</a:t>
            </a:r>
            <a:r>
              <a:rPr lang="en-US" altLang="en-US" dirty="0">
                <a:solidFill>
                  <a:schemeClr val="tx2"/>
                </a:solidFill>
              </a:rPr>
              <a:t>: Describe an </a:t>
            </a:r>
            <a:r>
              <a:rPr lang="en-US" altLang="en-US" dirty="0">
                <a:solidFill>
                  <a:srgbClr val="FF0000"/>
                </a:solidFill>
              </a:rPr>
              <a:t>IG’s responsibilities </a:t>
            </a:r>
            <a:r>
              <a:rPr lang="en-US" altLang="en-US" dirty="0">
                <a:solidFill>
                  <a:schemeClr val="tx2"/>
                </a:solidFill>
              </a:rPr>
              <a:t>for providing independent oversight to intelligence activities.</a:t>
            </a:r>
          </a:p>
          <a:p>
            <a:pPr marL="339725" indent="-339725">
              <a:spcBef>
                <a:spcPts val="1800"/>
              </a:spcBef>
            </a:pPr>
            <a:r>
              <a:rPr lang="en-US" altLang="en-US" dirty="0">
                <a:solidFill>
                  <a:schemeClr val="tx2"/>
                </a:solidFill>
              </a:rPr>
              <a:t>Inspect all intelligence elements within the DA’s purview every 2 years, AND</a:t>
            </a:r>
          </a:p>
          <a:p>
            <a:pPr marL="339725" indent="-339725">
              <a:spcBef>
                <a:spcPts val="1800"/>
              </a:spcBef>
            </a:pPr>
            <a:r>
              <a:rPr lang="en-US" altLang="en-US" dirty="0">
                <a:solidFill>
                  <a:schemeClr val="tx2"/>
                </a:solidFill>
              </a:rPr>
              <a:t>Report allegations against leaders of SA / SAP within 2 working days</a:t>
            </a:r>
          </a:p>
          <a:p>
            <a:pPr marL="339725" indent="-339725">
              <a:spcBef>
                <a:spcPts val="1800"/>
              </a:spcBef>
            </a:pPr>
            <a:r>
              <a:rPr lang="en-US" altLang="en-US" dirty="0">
                <a:solidFill>
                  <a:schemeClr val="tx2"/>
                </a:solidFill>
              </a:rPr>
              <a:t>Report QIAs within 5 days of discovery </a:t>
            </a:r>
          </a:p>
          <a:p>
            <a:pPr algn="r">
              <a:spcBef>
                <a:spcPts val="1800"/>
              </a:spcBef>
              <a:buNone/>
            </a:pPr>
            <a:r>
              <a:rPr lang="en-US" altLang="en-US" dirty="0">
                <a:solidFill>
                  <a:schemeClr val="tx2"/>
                </a:solidFill>
              </a:rPr>
              <a:t>(AR 381-10)</a:t>
            </a:r>
          </a:p>
          <a:p>
            <a:endParaRPr lang="en-US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</p:spTree>
  </p:cSld>
  <p:clrMapOvr>
    <a:masterClrMapping/>
  </p:clrMapOvr>
  <p:transition>
    <p:pull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113E5-A9F8-A041-43BA-93C33C52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ELO Check on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CF0DB-202A-FB58-09E7-F83D5FA1F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FontTx/>
              <a:buNone/>
            </a:pPr>
            <a:r>
              <a:rPr lang="en-US" altLang="en-US" u="sng" dirty="0">
                <a:solidFill>
                  <a:schemeClr val="tx2"/>
                </a:solidFill>
              </a:rPr>
              <a:t>ELO 2</a:t>
            </a:r>
            <a:r>
              <a:rPr lang="en-US" altLang="en-US" dirty="0">
                <a:solidFill>
                  <a:schemeClr val="tx2"/>
                </a:solidFill>
              </a:rPr>
              <a:t>: Describe the </a:t>
            </a:r>
            <a:r>
              <a:rPr lang="en-US" altLang="en-US" dirty="0">
                <a:solidFill>
                  <a:srgbClr val="FF0000"/>
                </a:solidFill>
              </a:rPr>
              <a:t>types of units and staffs</a:t>
            </a:r>
            <a:r>
              <a:rPr lang="en-US" altLang="en-US" dirty="0">
                <a:solidFill>
                  <a:schemeClr val="tx2"/>
                </a:solidFill>
              </a:rPr>
              <a:t> involved in intelligence activities.</a:t>
            </a:r>
          </a:p>
          <a:p>
            <a:pPr marL="339725" indent="-339725">
              <a:spcBef>
                <a:spcPts val="1800"/>
              </a:spcBef>
            </a:pPr>
            <a:r>
              <a:rPr lang="en-US" altLang="en-US" dirty="0">
                <a:solidFill>
                  <a:schemeClr val="tx2"/>
                </a:solidFill>
              </a:rPr>
              <a:t>Those operating under the authority of the Secretary of the Army</a:t>
            </a:r>
          </a:p>
          <a:p>
            <a:pPr marL="0" indent="0">
              <a:spcBef>
                <a:spcPts val="1800"/>
              </a:spcBef>
              <a:buFontTx/>
              <a:buNone/>
            </a:pPr>
            <a:r>
              <a:rPr lang="en-US" altLang="en-US" u="sng" dirty="0">
                <a:solidFill>
                  <a:schemeClr val="tx2"/>
                </a:solidFill>
              </a:rPr>
              <a:t>ELO 3</a:t>
            </a:r>
            <a:r>
              <a:rPr lang="en-US" altLang="en-US" dirty="0">
                <a:solidFill>
                  <a:schemeClr val="tx2"/>
                </a:solidFill>
              </a:rPr>
              <a:t>: Describe the </a:t>
            </a:r>
            <a:r>
              <a:rPr lang="en-US" altLang="en-US" dirty="0">
                <a:solidFill>
                  <a:srgbClr val="FF0000"/>
                </a:solidFill>
              </a:rPr>
              <a:t>recommended Inspection Methodology </a:t>
            </a:r>
            <a:r>
              <a:rPr lang="en-US" altLang="en-US" dirty="0">
                <a:solidFill>
                  <a:schemeClr val="tx2"/>
                </a:solidFill>
              </a:rPr>
              <a:t>to conduct IO inspections.</a:t>
            </a:r>
          </a:p>
          <a:p>
            <a:pPr marL="339725" indent="-339725">
              <a:spcBef>
                <a:spcPts val="1800"/>
              </a:spcBef>
            </a:pPr>
            <a:r>
              <a:rPr lang="en-US" altLang="en-US" dirty="0">
                <a:solidFill>
                  <a:schemeClr val="tx2"/>
                </a:solidFill>
              </a:rPr>
              <a:t>Personnel to interview / sense, documents to review, events to observe</a:t>
            </a:r>
          </a:p>
          <a:p>
            <a:pPr algn="r">
              <a:spcBef>
                <a:spcPts val="1800"/>
              </a:spcBef>
              <a:buNone/>
            </a:pPr>
            <a:r>
              <a:rPr lang="en-US" altLang="en-US" dirty="0">
                <a:solidFill>
                  <a:schemeClr val="tx2"/>
                </a:solidFill>
              </a:rPr>
              <a:t>(AR 381-10)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220703345"/>
      </p:ext>
    </p:extLst>
  </p:cSld>
  <p:clrMapOvr>
    <a:masterClrMapping/>
  </p:clrMapOvr>
  <p:transition>
    <p:pull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2C5574-BDDC-A93A-002F-9168BF0A1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TLO Check on Learning</a:t>
            </a:r>
            <a:br>
              <a:rPr lang="en-US" altLang="en-US" dirty="0"/>
            </a:br>
            <a:br>
              <a:rPr lang="en-US" altLang="en-US" sz="1800" i="1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E7D8B-302E-BE02-4049-EE2370F15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Action: </a:t>
            </a:r>
            <a:r>
              <a:rPr lang="en-US" sz="2000" dirty="0"/>
              <a:t>Verify that U.S. Army organizations are conducting intelligence operations in accordance with law and policy.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Conditions: </a:t>
            </a:r>
            <a:r>
              <a:rPr lang="en-US" sz="2000" dirty="0"/>
              <a:t>Given Army Regulation 20-1, Army Regulation 381-10, The Intelligence Oversight Guide, classroom handouts, and classroom instruction.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Standard: </a:t>
            </a:r>
            <a:r>
              <a:rPr lang="en-US" sz="2000" dirty="0"/>
              <a:t>Describe accurately and thoroughly the Inspector General's Intelligence Oversight responsibilities. That description must include: a) The Inspector General's responsibilities for providing independent oversight of Army intelligence activities; b) The various types of units and staff agencies involved in intelligence activities; and c) The recommended inspection approach (methodology) for conducting Intelligence Oversight inspections.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altLang="en-US" sz="2000" dirty="0"/>
          </a:p>
          <a:p>
            <a:endParaRPr lang="en-US" sz="2000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922601438"/>
      </p:ext>
    </p:extLst>
  </p:cSld>
  <p:clrMapOvr>
    <a:masterClrMapping/>
  </p:clrMapOvr>
  <p:transition>
    <p:pull/>
    <p:sndAc>
      <p:endSnd/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338A-B78E-E942-F0C6-0032625F5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Summary</a:t>
            </a:r>
            <a:br>
              <a:rPr lang="en-US" altLang="en-US" dirty="0"/>
            </a:br>
            <a:br>
              <a:rPr lang="en-US" altLang="en-US" sz="1800" i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8F13E-9C74-A257-DC6D-04A00AB51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buNone/>
            </a:pPr>
            <a:r>
              <a:rPr lang="en-US" altLang="en-US" dirty="0"/>
              <a:t>During the Intelligence Oversight BOI, we:</a:t>
            </a:r>
          </a:p>
          <a:p>
            <a:pPr marL="514350" indent="-514350">
              <a:spcBef>
                <a:spcPts val="1800"/>
              </a:spcBef>
              <a:buFontTx/>
              <a:buAutoNum type="arabicPeriod"/>
            </a:pPr>
            <a:r>
              <a:rPr lang="en-US" altLang="en-US" dirty="0"/>
              <a:t>Described an IG’s responsibilities for providing independent oversight to intelligence activities.</a:t>
            </a:r>
          </a:p>
          <a:p>
            <a:pPr marL="514350" indent="-514350">
              <a:spcBef>
                <a:spcPts val="1800"/>
              </a:spcBef>
              <a:buFontTx/>
              <a:buAutoNum type="arabicPeriod"/>
            </a:pPr>
            <a:r>
              <a:rPr lang="en-US" altLang="en-US" dirty="0"/>
              <a:t>Described the types of units and staffs involved in intelligence activities.</a:t>
            </a:r>
          </a:p>
          <a:p>
            <a:pPr marL="514350" indent="-514350">
              <a:spcBef>
                <a:spcPts val="1800"/>
              </a:spcBef>
              <a:buFontTx/>
              <a:buAutoNum type="arabicPeriod"/>
            </a:pPr>
            <a:r>
              <a:rPr lang="en-US" altLang="en-US" dirty="0"/>
              <a:t>Described the recommended Inspection Methodology </a:t>
            </a:r>
            <a:r>
              <a:rPr lang="en-US" altLang="en-US" dirty="0">
                <a:solidFill>
                  <a:schemeClr val="tx2"/>
                </a:solidFill>
              </a:rPr>
              <a:t>to conduct IO inspections.</a:t>
            </a:r>
          </a:p>
          <a:p>
            <a:pPr marL="514350" indent="-514350">
              <a:spcBef>
                <a:spcPts val="1800"/>
              </a:spcBef>
              <a:buFontTx/>
              <a:buAutoNum type="arabicPeriod"/>
            </a:pPr>
            <a:endParaRPr lang="en-US" altLang="en-US" dirty="0">
              <a:solidFill>
                <a:schemeClr val="tx2"/>
              </a:solidFill>
            </a:endParaRPr>
          </a:p>
          <a:p>
            <a:pPr marL="457200" indent="-457200">
              <a:spcBef>
                <a:spcPts val="1800"/>
              </a:spcBef>
            </a:pPr>
            <a:endParaRPr lang="en-US" altLang="en-US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710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5A2991C6-C939-4945-A18F-74B3C98752C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637230621"/>
      </p:ext>
    </p:extLst>
  </p:cSld>
  <p:clrMapOvr>
    <a:masterClrMapping/>
  </p:clrMapOvr>
  <p:transition>
    <p:pull/>
    <p:sndAc>
      <p:endSnd/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1">
            <a:extLst>
              <a:ext uri="{FF2B5EF4-FFF2-40B4-BE49-F238E27FC236}">
                <a16:creationId xmlns:a16="http://schemas.microsoft.com/office/drawing/2014/main" id="{C22C205B-D839-9E05-F4A5-0D95023417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08D070C9-9A0F-4FF8-BAF0-E919A882551E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36867" name="Text Box 2050">
            <a:extLst>
              <a:ext uri="{FF2B5EF4-FFF2-40B4-BE49-F238E27FC236}">
                <a16:creationId xmlns:a16="http://schemas.microsoft.com/office/drawing/2014/main" id="{D4A03DD4-4F86-9FC6-D8EB-EA9204C32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81000"/>
            <a:ext cx="670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rgbClr val="0000FF"/>
                </a:solidFill>
              </a:rPr>
              <a:t>Questions?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3A0F2B11-52F5-C8BC-C2CE-EB27C99C6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00"/>
            <a:ext cx="5638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/>
    <p:sndAc>
      <p:endSnd/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2042F-FD71-DAE6-BA06-05BDC7B79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Terminal Learning Objective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Action: </a:t>
            </a:r>
            <a:r>
              <a:rPr lang="en-US" sz="2000" dirty="0"/>
              <a:t>Verify that U.S. Army organizations are conducting intelligence operations in accordance with law and policy.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Conditions: </a:t>
            </a:r>
            <a:r>
              <a:rPr lang="en-US" sz="2000" dirty="0"/>
              <a:t>Given Army Regulation 20-1, Army Regulation 381-10, The Intelligence Oversight Guide, classroom handouts, and classroom instruction.</a:t>
            </a:r>
          </a:p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2000" u="sng" dirty="0"/>
              <a:t>Standard: </a:t>
            </a:r>
            <a:r>
              <a:rPr lang="en-US" sz="2000" dirty="0"/>
              <a:t>Describe accurately and thoroughly the Inspector General's Intelligence Oversight responsibilities. That description must include: a) The Inspector General's responsibilities for providing independent oversight of Army intelligence activities; b) The various types of units and staff agencies involved in intelligence activities; and c) The recommended inspection approach (methodology) for conducting Intelligence Oversight inspections.</a:t>
            </a:r>
          </a:p>
          <a:p>
            <a:pPr eaLnBrk="1" hangingPunct="1">
              <a:spcBef>
                <a:spcPts val="0"/>
              </a:spcBef>
              <a:spcAft>
                <a:spcPts val="1800"/>
              </a:spcAft>
              <a:defRPr/>
            </a:pPr>
            <a:endParaRPr lang="en-US" altLang="en-US" sz="2000" dirty="0"/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U.S. Army Inspector General School   </a:t>
            </a:r>
            <a:fld id="{4358684E-431D-4C68-9D67-747F3A673A0E}" type="slidenum">
              <a:rPr lang="en-US" altLang="en-US" sz="1400" smtClean="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C5CBD-3D2E-E828-C74C-048BDE6959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Advance Sheets Page 11</a:t>
            </a:r>
          </a:p>
        </p:txBody>
      </p:sp>
    </p:spTree>
    <p:extLst>
      <p:ext uri="{BB962C8B-B14F-4D97-AF65-F5344CB8AC3E}">
        <p14:creationId xmlns:p14="http://schemas.microsoft.com/office/powerpoint/2010/main" val="276296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91B54-D295-D335-A892-853C415C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01974-2BD7-4971-6F9D-732F0EECC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FontTx/>
              <a:buAutoNum type="arabicPeriod"/>
            </a:pPr>
            <a:endParaRPr lang="en-US" altLang="en-US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en-US" altLang="en-US" dirty="0"/>
              <a:t>Describe an IG’s </a:t>
            </a:r>
            <a:r>
              <a:rPr lang="en-US" altLang="en-US" dirty="0">
                <a:solidFill>
                  <a:srgbClr val="0000FF"/>
                </a:solidFill>
              </a:rPr>
              <a:t>responsibilities</a:t>
            </a:r>
            <a:r>
              <a:rPr lang="en-US" altLang="en-US" dirty="0"/>
              <a:t> for providing independent oversight of Army intelligence activities.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/>
              <a:t>2.	Describe the </a:t>
            </a:r>
            <a:r>
              <a:rPr lang="en-US" altLang="en-US" dirty="0">
                <a:solidFill>
                  <a:srgbClr val="0000FF"/>
                </a:solidFill>
              </a:rPr>
              <a:t>types of units and staffs</a:t>
            </a:r>
            <a:r>
              <a:rPr lang="en-US" altLang="en-US" dirty="0"/>
              <a:t> involved in intelligence activities as defined in AR 381-10, </a:t>
            </a:r>
            <a:r>
              <a:rPr lang="en-US" altLang="en-US" u="sng" dirty="0"/>
              <a:t>The Conduct and Oversight of U.S. Army Intelligence Activities</a:t>
            </a:r>
            <a:r>
              <a:rPr lang="en-US" altLang="en-US" dirty="0"/>
              <a:t>.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dirty="0"/>
              <a:t>3.	Describe the recommended </a:t>
            </a:r>
            <a:r>
              <a:rPr lang="en-US" altLang="en-US" dirty="0">
                <a:solidFill>
                  <a:srgbClr val="0000FF"/>
                </a:solidFill>
              </a:rPr>
              <a:t>inspection methodology</a:t>
            </a:r>
            <a:r>
              <a:rPr lang="en-US" altLang="en-US" dirty="0"/>
              <a:t> used by IGs to conduct Intelligence Oversight inspections as part of their command’s OIP.</a:t>
            </a:r>
            <a:endParaRPr lang="en-US" altLang="en-US" u="sng" dirty="0"/>
          </a:p>
        </p:txBody>
      </p:sp>
      <p:sp>
        <p:nvSpPr>
          <p:cNvPr id="16386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42706894-0F9D-448C-A18F-FC7915F4FD3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FB851-E63A-D9B6-148E-4C54011BFA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Advance Sheets Page 11</a:t>
            </a:r>
          </a:p>
        </p:txBody>
      </p:sp>
      <p:grpSp>
        <p:nvGrpSpPr>
          <p:cNvPr id="16389" name="Group 7"/>
          <p:cNvGrpSpPr>
            <a:grpSpLocks/>
          </p:cNvGrpSpPr>
          <p:nvPr/>
        </p:nvGrpSpPr>
        <p:grpSpPr bwMode="auto">
          <a:xfrm>
            <a:off x="4267200" y="1219200"/>
            <a:ext cx="1052513" cy="903288"/>
            <a:chOff x="7543799" y="925512"/>
            <a:chExt cx="1052513" cy="903288"/>
          </a:xfrm>
        </p:grpSpPr>
        <p:sp>
          <p:nvSpPr>
            <p:cNvPr id="9" name="AutoShape 1029"/>
            <p:cNvSpPr>
              <a:spLocks noChangeArrowheads="1"/>
            </p:cNvSpPr>
            <p:nvPr/>
          </p:nvSpPr>
          <p:spPr bwMode="auto">
            <a:xfrm>
              <a:off x="7543799" y="925512"/>
              <a:ext cx="1052513" cy="903288"/>
            </a:xfrm>
            <a:prstGeom prst="star5">
              <a:avLst/>
            </a:prstGeom>
            <a:solidFill>
              <a:srgbClr val="F9F965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391" name="Text Box 1030"/>
            <p:cNvSpPr txBox="1">
              <a:spLocks noChangeArrowheads="1"/>
            </p:cNvSpPr>
            <p:nvPr/>
          </p:nvSpPr>
          <p:spPr bwMode="auto">
            <a:xfrm>
              <a:off x="7620000" y="1253980"/>
              <a:ext cx="881081" cy="4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100" dirty="0"/>
                <a:t>ELO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100" dirty="0"/>
            </a:p>
          </p:txBody>
        </p:sp>
      </p:grpSp>
    </p:spTree>
  </p:cSld>
  <p:clrMapOvr>
    <a:masterClrMapping/>
  </p:clrMapOvr>
  <p:transition>
    <p:pull/>
    <p:sndAc>
      <p:endSnd/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DBC31-2C40-500F-B71E-CA49DBC8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00FF"/>
                </a:solidFill>
              </a:rPr>
              <a:t>Safety and Environmental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B847E-9F62-896C-9E45-D4EA38D49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Safety Requirements: </a:t>
            </a:r>
            <a:r>
              <a:rPr lang="en-US" sz="2400" b="0" dirty="0"/>
              <a:t>No other specific safety requirements are unique to this block of instruction per DA PAM 385-30, Risk Management, dated 2 December 2014.</a:t>
            </a:r>
          </a:p>
          <a:p>
            <a:r>
              <a:rPr lang="en-US" sz="2400" dirty="0"/>
              <a:t>Risk Assessment Level: </a:t>
            </a:r>
            <a:r>
              <a:rPr lang="en-US" sz="2400" u="sng" dirty="0"/>
              <a:t>Low</a:t>
            </a:r>
            <a:r>
              <a:rPr lang="en-US" sz="2400" dirty="0"/>
              <a:t> </a:t>
            </a:r>
            <a:r>
              <a:rPr lang="en-US" sz="2400" b="0" dirty="0"/>
              <a:t>in accordance with TRADOC Regulation 385-2, U.S. Army Training and Doctrine Command Safety and Occupational Health Program, dated 14 June 2024.</a:t>
            </a:r>
          </a:p>
          <a:p>
            <a:r>
              <a:rPr lang="en-US" sz="2400" dirty="0"/>
              <a:t>Environmental Considerations: </a:t>
            </a:r>
            <a:r>
              <a:rPr lang="en-US" sz="2400" b="0" dirty="0"/>
              <a:t>None in accordance with AR 200-1, Environmental Protection and Enhancement, dated 13 December 2007, and ATP 3-34.5, Environmental Considerations, dated January 2024.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55D4BB-9832-6B0D-6533-C3FAEED611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U.S. Army Inspector General School   </a:t>
            </a:r>
            <a:fld id="{61C7E7CE-266D-4AF9-A33B-42D5A4B6E21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454561"/>
      </p:ext>
    </p:extLst>
  </p:cSld>
  <p:clrMapOvr>
    <a:masterClrMapping/>
  </p:clrMapOvr>
  <p:transition>
    <p:pull/>
    <p:sndAc>
      <p:endSnd/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44B79-ACF0-7C4F-6FD5-72BC0C950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DC490-6C36-31D9-0814-5C77705A5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2000" dirty="0"/>
              <a:t>During the 1960s, Army intelligence participated with other agencies in programs that aggressively collected information about U.S. citizens who were involved in the civil rights movement or opposed the war.</a:t>
            </a:r>
          </a:p>
          <a:p>
            <a:pPr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000" dirty="0"/>
              <a:t>Great public outcry resulted from this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	“Big-Brother” activity.</a:t>
            </a:r>
          </a:p>
          <a:p>
            <a:pPr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000" dirty="0"/>
              <a:t>President Ford established some initial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	rules about this type of information-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/>
              <a:t>	gathering activity in an Executive Order.</a:t>
            </a:r>
          </a:p>
          <a:p>
            <a:pPr>
              <a:spcBef>
                <a:spcPct val="0"/>
              </a:spcBef>
            </a:pPr>
            <a:endParaRPr lang="en-US" altLang="en-US" sz="2000" dirty="0"/>
          </a:p>
          <a:p>
            <a:pPr>
              <a:spcBef>
                <a:spcPct val="0"/>
              </a:spcBef>
            </a:pPr>
            <a:r>
              <a:rPr lang="en-US" altLang="en-US" sz="2000" dirty="0"/>
              <a:t>Currently, </a:t>
            </a:r>
            <a:r>
              <a:rPr lang="en-US" altLang="en-US" sz="2000" dirty="0">
                <a:solidFill>
                  <a:srgbClr val="0000FF"/>
                </a:solidFill>
              </a:rPr>
              <a:t>Executive Order 12333</a:t>
            </a:r>
            <a:r>
              <a:rPr lang="en-US" altLang="en-US" sz="2000" dirty="0"/>
              <a:t> establishes rules and procedures for collecting data on </a:t>
            </a:r>
            <a:r>
              <a:rPr lang="en-US" altLang="en-US" sz="2000" i="1" dirty="0"/>
              <a:t>U.S. persons</a:t>
            </a:r>
            <a:r>
              <a:rPr lang="en-US" altLang="en-US" sz="2000" dirty="0"/>
              <a:t>.</a:t>
            </a:r>
            <a:endParaRPr lang="en-US" altLang="en-US" sz="2000" u="sng" dirty="0"/>
          </a:p>
          <a:p>
            <a:endParaRPr lang="en-US" sz="2000" dirty="0"/>
          </a:p>
        </p:txBody>
      </p:sp>
      <p:sp>
        <p:nvSpPr>
          <p:cNvPr id="1843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8883129F-6D87-4751-8876-9D264806EB4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/>
          </a:p>
        </p:txBody>
      </p:sp>
      <p:pic>
        <p:nvPicPr>
          <p:cNvPr id="18437" name="Picture 4" descr="President Fo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95600"/>
            <a:ext cx="207168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5DAE3-F8DF-F2DA-C825-9FFA6F2E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Order 12333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41988-53D2-9F31-664B-1E5467F6A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dirty="0"/>
              <a:t>Department of Defense (DoD) Directive 5148.13, </a:t>
            </a:r>
            <a:r>
              <a:rPr lang="en-US" altLang="en-US" u="sng" dirty="0"/>
              <a:t>Intelligence Oversight</a:t>
            </a:r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endParaRPr lang="en-US" altLang="en-US" dirty="0"/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dirty="0"/>
              <a:t>DoD Manual 5240.01, </a:t>
            </a:r>
            <a:r>
              <a:rPr lang="en-US" altLang="en-US" u="sng" dirty="0"/>
              <a:t>DoD Intelligence Activities</a:t>
            </a:r>
            <a:endParaRPr lang="en-US" altLang="en-US" dirty="0"/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dirty="0">
                <a:solidFill>
                  <a:srgbClr val="0000FF"/>
                </a:solidFill>
              </a:rPr>
              <a:t>Army Regulation 381-10</a:t>
            </a:r>
            <a:r>
              <a:rPr lang="en-US" altLang="en-US" dirty="0"/>
              <a:t>, </a:t>
            </a:r>
            <a:r>
              <a:rPr lang="en-US" altLang="en-US" u="sng" dirty="0"/>
              <a:t>The Conduct and Oversight of U.S. Army Intelligence Activities</a:t>
            </a:r>
            <a:r>
              <a:rPr lang="en-US" altLang="en-US" dirty="0"/>
              <a:t>, is the Army’s implementing document.</a:t>
            </a:r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endParaRPr lang="en-US" altLang="en-US" dirty="0"/>
          </a:p>
          <a:p>
            <a:pPr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dirty="0"/>
              <a:t>The person who can answer legal questions about this regulation is your </a:t>
            </a:r>
            <a:r>
              <a:rPr lang="en-US" altLang="en-US" dirty="0">
                <a:solidFill>
                  <a:srgbClr val="0000FF"/>
                </a:solidFill>
              </a:rPr>
              <a:t>National Security Law Attorney</a:t>
            </a:r>
            <a:endParaRPr lang="en-US" altLang="en-US" dirty="0"/>
          </a:p>
        </p:txBody>
      </p:sp>
      <p:sp>
        <p:nvSpPr>
          <p:cNvPr id="2048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0FE7B399-0344-4536-8774-8D507F94167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20A64-B22D-186B-CF5B-AF875F4BE8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Implementing Documents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E100B-FEFD-7650-EB6D-EC926DAEC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Purpose </a:t>
            </a:r>
            <a:br>
              <a:rPr lang="en-US" altLang="en-US" dirty="0"/>
            </a:br>
            <a:r>
              <a:rPr lang="en-US" altLang="en-US" dirty="0"/>
              <a:t>of Intelligence Oversight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48FE9-5CA0-3CBD-1F4E-D3A720E03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5334000" cy="4495800"/>
          </a:xfrm>
        </p:spPr>
        <p:txBody>
          <a:bodyPr/>
          <a:lstStyle/>
          <a:p>
            <a:pPr marL="339725" indent="-339725">
              <a:spcBef>
                <a:spcPct val="0"/>
              </a:spcBef>
            </a:pPr>
            <a:r>
              <a:rPr lang="en-US" altLang="en-US" sz="2400" dirty="0"/>
              <a:t>Enables any Army component </a:t>
            </a:r>
            <a:r>
              <a:rPr lang="en-US" altLang="en-US" sz="2400" dirty="0">
                <a:solidFill>
                  <a:srgbClr val="0000FF"/>
                </a:solidFill>
              </a:rPr>
              <a:t>performing</a:t>
            </a:r>
            <a:r>
              <a:rPr lang="en-US" altLang="en-US" sz="2400" dirty="0"/>
              <a:t> authorized intelligence functions to carry out those functions in a manner that </a:t>
            </a:r>
            <a:r>
              <a:rPr lang="en-US" altLang="en-US" sz="2400" dirty="0">
                <a:solidFill>
                  <a:srgbClr val="0000FF"/>
                </a:solidFill>
              </a:rPr>
              <a:t>protects </a:t>
            </a:r>
            <a:r>
              <a:rPr lang="en-US" altLang="en-US" sz="2400" dirty="0"/>
              <a:t>the constitutional rights of </a:t>
            </a:r>
            <a:r>
              <a:rPr lang="en-US" altLang="en-US" sz="2400" dirty="0">
                <a:solidFill>
                  <a:srgbClr val="0000FF"/>
                </a:solidFill>
              </a:rPr>
              <a:t>U.S. persons</a:t>
            </a:r>
            <a:r>
              <a:rPr lang="en-US" altLang="en-US" sz="2400" dirty="0"/>
              <a:t>. </a:t>
            </a:r>
          </a:p>
          <a:p>
            <a:pPr marL="339725" indent="-339725">
              <a:spcBef>
                <a:spcPct val="0"/>
              </a:spcBef>
            </a:pPr>
            <a:endParaRPr lang="en-US" altLang="en-US" sz="2400" dirty="0"/>
          </a:p>
          <a:p>
            <a:pPr marL="339725" indent="-339725">
              <a:spcBef>
                <a:spcPct val="0"/>
              </a:spcBef>
            </a:pPr>
            <a:r>
              <a:rPr lang="en-US" altLang="en-US" sz="2400" dirty="0">
                <a:solidFill>
                  <a:srgbClr val="0000FF"/>
                </a:solidFill>
              </a:rPr>
              <a:t>Regulates</a:t>
            </a:r>
            <a:r>
              <a:rPr lang="en-US" altLang="en-US" sz="2400" dirty="0"/>
              <a:t> particular collection techniques to obtain information for foreign intelligence or counterintelligence purposes.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D7DE1-0EC6-1750-D43D-9FC81FCAAF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endParaRPr lang="en-US" altLang="en-US" sz="1800" u="sng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en-US" altLang="en-US" sz="1800" u="sng" dirty="0">
                <a:solidFill>
                  <a:srgbClr val="00B050"/>
                </a:solidFill>
              </a:rPr>
              <a:t>AR 381-10</a:t>
            </a:r>
            <a:r>
              <a:rPr lang="en-US" altLang="en-US" sz="1800" dirty="0">
                <a:solidFill>
                  <a:srgbClr val="00B050"/>
                </a:solidFill>
              </a:rPr>
              <a:t>, paragraph 1-1</a:t>
            </a:r>
            <a:endParaRPr lang="en-US" sz="1800" dirty="0"/>
          </a:p>
        </p:txBody>
      </p:sp>
      <p:sp>
        <p:nvSpPr>
          <p:cNvPr id="24578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2A7C14C9-223E-40D5-96F0-7112A27FEF3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  <p:pic>
        <p:nvPicPr>
          <p:cNvPr id="24581" name="Picture 4" descr="constut2"/>
          <p:cNvPicPr>
            <a:picLocks noChangeAspect="1" noChangeArrowheads="1"/>
          </p:cNvPicPr>
          <p:nvPr/>
        </p:nvPicPr>
        <p:blipFill>
          <a:blip r:embed="rId3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6"/>
          <a:stretch>
            <a:fillRect/>
          </a:stretch>
        </p:blipFill>
        <p:spPr bwMode="auto">
          <a:xfrm>
            <a:off x="5703142" y="1872247"/>
            <a:ext cx="3059858" cy="3766553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FB861-B2CD-7F70-A499-A5CE8CE3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is Intelligence Oversight</a:t>
            </a:r>
            <a:br>
              <a:rPr lang="en-US" altLang="en-US" dirty="0"/>
            </a:br>
            <a:r>
              <a:rPr lang="en-US" altLang="en-US" dirty="0"/>
              <a:t>Important to </a:t>
            </a:r>
            <a:r>
              <a:rPr lang="en-US" altLang="en-US" u="sng" dirty="0"/>
              <a:t>You</a:t>
            </a:r>
            <a:r>
              <a:rPr lang="en-US" altLang="en-US" dirty="0"/>
              <a:t>?</a:t>
            </a:r>
            <a:br>
              <a:rPr lang="en-US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E9E4D-962E-66D3-27CB-6E2CA1576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0000FF"/>
                </a:solidFill>
              </a:rPr>
              <a:t>Intelligence Oversight (IO) is the only required inspection for IGs (AR 20-1, paragraph 1-4b(3a)).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r>
              <a:rPr lang="en-US" altLang="en-US" dirty="0"/>
              <a:t>IO is not a primary responsibility of the IG but rather </a:t>
            </a:r>
            <a:r>
              <a:rPr lang="en-US" altLang="en-US" dirty="0">
                <a:solidFill>
                  <a:srgbClr val="0000FF"/>
                </a:solidFill>
              </a:rPr>
              <a:t>an additional level of oversight for our intelligence elements.</a:t>
            </a:r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r>
              <a:rPr lang="en-US" altLang="en-US" dirty="0"/>
              <a:t>IO inspections are compliance-oriented, but the findings do not result in adverse actions (unless criminal).</a:t>
            </a:r>
            <a:endParaRPr lang="en-US" altLang="en-US" u="sng" dirty="0"/>
          </a:p>
          <a:p>
            <a:endParaRPr lang="en-US" dirty="0"/>
          </a:p>
        </p:txBody>
      </p:sp>
      <p:sp>
        <p:nvSpPr>
          <p:cNvPr id="28674" name="Footer Placeholder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U.S. Army Inspector General School   </a:t>
            </a:r>
            <a:fld id="{69A408DE-B1E7-4583-8D6E-DA602E7E131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IGU Chart Template">
  <a:themeElements>
    <a:clrScheme name="TIGU Chart Template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TIGU Char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GU Chart Template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9836</TotalTime>
  <Pages>9</Pages>
  <Words>2011</Words>
  <Application>Microsoft Office PowerPoint</Application>
  <PresentationFormat>On-screen Show (4:3)</PresentationFormat>
  <Paragraphs>252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Times New Roman</vt:lpstr>
      <vt:lpstr>1_TIGU Chart Template</vt:lpstr>
      <vt:lpstr>PowerPoint Presentation</vt:lpstr>
      <vt:lpstr>References</vt:lpstr>
      <vt:lpstr>Terminal Learning Objective</vt:lpstr>
      <vt:lpstr>Enabling Learning Objectives</vt:lpstr>
      <vt:lpstr>Safety and Environmental</vt:lpstr>
      <vt:lpstr>Background</vt:lpstr>
      <vt:lpstr>Executive Order 12333</vt:lpstr>
      <vt:lpstr>Purpose  of Intelligence Oversight </vt:lpstr>
      <vt:lpstr>Why is Intelligence Oversight Important to You? </vt:lpstr>
      <vt:lpstr>IG Responsibilities for  Intelligence Oversight</vt:lpstr>
      <vt:lpstr>IG Responsibilities for  Intelligence Oversight </vt:lpstr>
      <vt:lpstr>Questionable Intelligence Activity (QIA) </vt:lpstr>
      <vt:lpstr>AR 381-10 Applies to . . . </vt:lpstr>
      <vt:lpstr>Intelligence Elements</vt:lpstr>
      <vt:lpstr>AR 381-10 Does not apply to: </vt:lpstr>
      <vt:lpstr>Intelligence Oversight </vt:lpstr>
      <vt:lpstr>Inspection Methodology </vt:lpstr>
      <vt:lpstr>Inspection Methodology </vt:lpstr>
      <vt:lpstr>Inspection Methodology</vt:lpstr>
      <vt:lpstr>ELO Check on Learning</vt:lpstr>
      <vt:lpstr>ELO Check on Learning</vt:lpstr>
      <vt:lpstr>TLO Check on Learning  </vt:lpstr>
      <vt:lpstr>Summary  </vt:lpstr>
      <vt:lpstr>PowerPoint Presentation</vt:lpstr>
    </vt:vector>
  </TitlesOfParts>
  <Company>SAIG-TR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Intelligence Oversight</dc:title>
  <dc:creator>Burns, Mark A LTC MIL USA USAIGNET</dc:creator>
  <cp:lastModifiedBy>Champion, Andrew J (Dru) LTC USARMY HQDA OTIG (USA)</cp:lastModifiedBy>
  <cp:revision>385</cp:revision>
  <cp:lastPrinted>2024-05-28T17:55:49Z</cp:lastPrinted>
  <dcterms:created xsi:type="dcterms:W3CDTF">2003-07-07T13:50:53Z</dcterms:created>
  <dcterms:modified xsi:type="dcterms:W3CDTF">2026-08-04T18:52:47Z</dcterms:modified>
</cp:coreProperties>
</file>